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97" r:id="rId2"/>
    <p:sldId id="293" r:id="rId3"/>
    <p:sldId id="294" r:id="rId4"/>
    <p:sldId id="262" r:id="rId5"/>
    <p:sldId id="265" r:id="rId6"/>
    <p:sldId id="263" r:id="rId7"/>
    <p:sldId id="266" r:id="rId8"/>
    <p:sldId id="264" r:id="rId9"/>
    <p:sldId id="267" r:id="rId10"/>
    <p:sldId id="272" r:id="rId11"/>
    <p:sldId id="295" r:id="rId12"/>
    <p:sldId id="274" r:id="rId13"/>
    <p:sldId id="268" r:id="rId14"/>
    <p:sldId id="278" r:id="rId15"/>
    <p:sldId id="275" r:id="rId16"/>
    <p:sldId id="277" r:id="rId17"/>
    <p:sldId id="276" r:id="rId18"/>
    <p:sldId id="269" r:id="rId19"/>
    <p:sldId id="279" r:id="rId20"/>
    <p:sldId id="280" r:id="rId21"/>
    <p:sldId id="281" r:id="rId22"/>
    <p:sldId id="270" r:id="rId23"/>
    <p:sldId id="282" r:id="rId24"/>
    <p:sldId id="283" r:id="rId25"/>
    <p:sldId id="296" r:id="rId26"/>
    <p:sldId id="285" r:id="rId27"/>
    <p:sldId id="271" r:id="rId28"/>
    <p:sldId id="286" r:id="rId29"/>
    <p:sldId id="287" r:id="rId30"/>
    <p:sldId id="289" r:id="rId31"/>
    <p:sldId id="290" r:id="rId32"/>
    <p:sldId id="298" r:id="rId33"/>
  </p:sldIdLst>
  <p:sldSz cx="9144000" cy="5143500" type="screen16x9"/>
  <p:notesSz cx="6858000" cy="9144000"/>
  <p:custDataLst>
    <p:tags r:id="rId3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CB02"/>
    <a:srgbClr val="4E4848"/>
    <a:srgbClr val="019D99"/>
    <a:srgbClr val="01B5B6"/>
    <a:srgbClr val="F26932"/>
    <a:srgbClr val="B2A102"/>
    <a:srgbClr val="265D82"/>
    <a:srgbClr val="01AFAF"/>
    <a:srgbClr val="103F66"/>
    <a:srgbClr val="17BE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702" autoAdjust="0"/>
  </p:normalViewPr>
  <p:slideViewPr>
    <p:cSldViewPr snapToGrid="0">
      <p:cViewPr varScale="1">
        <p:scale>
          <a:sx n="105" d="100"/>
          <a:sy n="105" d="100"/>
        </p:scale>
        <p:origin x="62" y="8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90" d="100"/>
        <a:sy n="190" d="100"/>
      </p:scale>
      <p:origin x="0" y="-1511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gs" Target="tags/tag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00">
          <a:latin typeface="+mn-lt"/>
        </a:defRPr>
      </a:pPr>
      <a:endParaRPr lang="zh-CN"/>
    </a:p>
  </c:txPr>
  <c:externalData r:id="rId1">
    <c:autoUpdate val="0"/>
  </c:externalData>
</c:chartSpace>
</file>

<file path=ppt/media/hdphoto1.wdp>
</file>

<file path=ppt/media/hdphoto2.wdp>
</file>

<file path=ppt/media/hdphoto3.wdp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B39EFB-CB99-4089-A483-27551B55D5E7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B40077-7E32-4BC2-A9B3-1C9332EB5A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0915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31259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45195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9389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04816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90118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29458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1483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08759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1766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02357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11335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76459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74770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08460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75216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705365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45358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565241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39417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53088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829744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0078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993716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054749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33488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5768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861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517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15571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92518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65029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B40077-7E32-4BC2-A9B3-1C9332EB5A6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115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DBCD5-BFA5-4DC6-A30E-1D8F511DF34A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C04D4-59C3-409E-95CA-0B0FD58383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9443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DBCD5-BFA5-4DC6-A30E-1D8F511DF34A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C04D4-59C3-409E-95CA-0B0FD58383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2722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DBCD5-BFA5-4DC6-A30E-1D8F511DF34A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C04D4-59C3-409E-95CA-0B0FD58383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0079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DBCD5-BFA5-4DC6-A30E-1D8F511DF34A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C04D4-59C3-409E-95CA-0B0FD58383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45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DBCD5-BFA5-4DC6-A30E-1D8F511DF34A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C04D4-59C3-409E-95CA-0B0FD58383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4264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DBCD5-BFA5-4DC6-A30E-1D8F511DF34A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C04D4-59C3-409E-95CA-0B0FD58383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5028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DBCD5-BFA5-4DC6-A30E-1D8F511DF34A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C04D4-59C3-409E-95CA-0B0FD58383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7181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DBCD5-BFA5-4DC6-A30E-1D8F511DF34A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C04D4-59C3-409E-95CA-0B0FD58383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728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DBCD5-BFA5-4DC6-A30E-1D8F511DF34A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C04D4-59C3-409E-95CA-0B0FD58383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8914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DBCD5-BFA5-4DC6-A30E-1D8F511DF34A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C04D4-59C3-409E-95CA-0B0FD58383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2555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DBCD5-BFA5-4DC6-A30E-1D8F511DF34A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C04D4-59C3-409E-95CA-0B0FD58383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1299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8DBCD5-BFA5-4DC6-A30E-1D8F511DF34A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CC04D4-59C3-409E-95CA-0B0FD58383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9747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2349500" y="2184402"/>
            <a:ext cx="46987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solidFill>
                  <a:srgbClr val="4E4848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论文答辩</a:t>
            </a:r>
            <a:r>
              <a:rPr lang="zh-CN" altLang="en-US" sz="4400" b="1" dirty="0">
                <a:solidFill>
                  <a:srgbClr val="01B5B6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通用模板</a:t>
            </a:r>
          </a:p>
        </p:txBody>
      </p:sp>
      <p:sp>
        <p:nvSpPr>
          <p:cNvPr id="17" name="TextBox 25"/>
          <p:cNvSpPr txBox="1"/>
          <p:nvPr/>
        </p:nvSpPr>
        <p:spPr>
          <a:xfrm>
            <a:off x="3670300" y="2870927"/>
            <a:ext cx="22066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（论文课题小标题文字）</a:t>
            </a:r>
          </a:p>
        </p:txBody>
      </p:sp>
      <p:sp>
        <p:nvSpPr>
          <p:cNvPr id="18" name="矩形 17"/>
          <p:cNvSpPr/>
          <p:nvPr/>
        </p:nvSpPr>
        <p:spPr>
          <a:xfrm>
            <a:off x="0" y="357011"/>
            <a:ext cx="2878667" cy="98142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TextBox 212"/>
          <p:cNvSpPr txBox="1"/>
          <p:nvPr/>
        </p:nvSpPr>
        <p:spPr>
          <a:xfrm>
            <a:off x="1102395" y="479433"/>
            <a:ext cx="1600573" cy="523220"/>
          </a:xfrm>
          <a:prstGeom prst="rect">
            <a:avLst/>
          </a:prstGeom>
          <a:noFill/>
          <a:effectLst/>
          <a:scene3d>
            <a:camera prst="orthographicFront"/>
            <a:lightRig rig="twoPt" dir="t"/>
          </a:scene3d>
          <a:sp3d prstMaterial="dkEdge">
            <a:bevelT prst="angle"/>
          </a:sp3d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 b="1" dirty="0">
                <a:solidFill>
                  <a:srgbClr val="4E484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2800" b="1" dirty="0">
                <a:solidFill>
                  <a:srgbClr val="4E484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大学</a:t>
            </a: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5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662" t="2127" r="5955" b="3434"/>
          <a:stretch/>
        </p:blipFill>
        <p:spPr>
          <a:xfrm>
            <a:off x="190500" y="450850"/>
            <a:ext cx="867773" cy="809625"/>
          </a:xfrm>
          <a:prstGeom prst="rect">
            <a:avLst/>
          </a:prstGeom>
          <a:effectLst/>
        </p:spPr>
      </p:pic>
      <p:sp>
        <p:nvSpPr>
          <p:cNvPr id="21" name="TextBox 214"/>
          <p:cNvSpPr txBox="1"/>
          <p:nvPr/>
        </p:nvSpPr>
        <p:spPr>
          <a:xfrm>
            <a:off x="1095320" y="948278"/>
            <a:ext cx="17059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dirty="0">
                <a:solidFill>
                  <a:srgbClr val="019D99"/>
                </a:solidFill>
                <a:latin typeface="Arial Black" panose="020B0A04020102020204" pitchFamily="34" charset="0"/>
              </a:rPr>
              <a:t>QINGHUA UNIERSITY</a:t>
            </a:r>
            <a:endParaRPr lang="zh-CN" altLang="en-US" sz="1000" dirty="0">
              <a:solidFill>
                <a:srgbClr val="019D99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2627133" y="3306544"/>
            <a:ext cx="4009133" cy="651450"/>
            <a:chOff x="1979433" y="4144744"/>
            <a:chExt cx="4009133" cy="651450"/>
          </a:xfrm>
        </p:grpSpPr>
        <p:sp>
          <p:nvSpPr>
            <p:cNvPr id="27" name="矩形 26"/>
            <p:cNvSpPr/>
            <p:nvPr/>
          </p:nvSpPr>
          <p:spPr>
            <a:xfrm>
              <a:off x="1979433" y="4144744"/>
              <a:ext cx="3390900" cy="4181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CN" altLang="en-US" sz="1600" dirty="0">
                  <a:solidFill>
                    <a:srgbClr val="4E484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答辩</a:t>
              </a:r>
              <a:r>
                <a:rPr lang="zh-CN" altLang="en-US" sz="1600">
                  <a:solidFill>
                    <a:srgbClr val="4E484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人：高   仁</a:t>
              </a:r>
              <a:r>
                <a:rPr lang="en-US" altLang="zh-CN" sz="1600" dirty="0">
                  <a:solidFill>
                    <a:srgbClr val="4E484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 </a:t>
              </a:r>
              <a:endParaRPr lang="zh-CN" altLang="en-US" sz="1600" dirty="0">
                <a:solidFill>
                  <a:srgbClr val="4E484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TextBox 26"/>
            <p:cNvSpPr txBox="1"/>
            <p:nvPr/>
          </p:nvSpPr>
          <p:spPr>
            <a:xfrm>
              <a:off x="4162425" y="4211419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l"/>
              </a:pPr>
              <a:r>
                <a:rPr lang="zh-CN" altLang="en-US" sz="1600" dirty="0">
                  <a:solidFill>
                    <a:srgbClr val="4E484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导师：</a:t>
              </a:r>
              <a:r>
                <a:rPr lang="en-US" altLang="zh-CN" sz="1600">
                  <a:solidFill>
                    <a:srgbClr val="4E484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 </a:t>
              </a:r>
              <a:r>
                <a:rPr lang="zh-CN" altLang="en-US" sz="1600">
                  <a:solidFill>
                    <a:srgbClr val="4E484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吴此仁</a:t>
              </a:r>
              <a:r>
                <a:rPr lang="en-US" altLang="zh-CN" sz="1600" dirty="0">
                  <a:solidFill>
                    <a:srgbClr val="4E484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 </a:t>
              </a:r>
              <a:endParaRPr lang="zh-CN" altLang="en-US" sz="1600" dirty="0">
                <a:solidFill>
                  <a:srgbClr val="4E484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buFont typeface="Wingdings" panose="05000000000000000000" pitchFamily="2" charset="2"/>
                <a:buChar char="l"/>
              </a:pPr>
              <a:endParaRPr lang="zh-CN" altLang="en-US" sz="1600" dirty="0">
                <a:solidFill>
                  <a:srgbClr val="4E4848"/>
                </a:solidFill>
              </a:endParaRPr>
            </a:p>
          </p:txBody>
        </p:sp>
      </p:grpSp>
      <p:pic>
        <p:nvPicPr>
          <p:cNvPr id="29" name="222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260850" y="-1479550"/>
            <a:ext cx="609600" cy="609600"/>
          </a:xfrm>
          <a:prstGeom prst="rect">
            <a:avLst/>
          </a:prstGeom>
        </p:spPr>
      </p:pic>
      <p:sp>
        <p:nvSpPr>
          <p:cNvPr id="22" name="直角三角形 21"/>
          <p:cNvSpPr/>
          <p:nvPr/>
        </p:nvSpPr>
        <p:spPr>
          <a:xfrm>
            <a:off x="1" y="1562100"/>
            <a:ext cx="1739900" cy="3581400"/>
          </a:xfrm>
          <a:prstGeom prst="rtTriangle">
            <a:avLst/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等腰三角形 1"/>
          <p:cNvSpPr/>
          <p:nvPr/>
        </p:nvSpPr>
        <p:spPr>
          <a:xfrm>
            <a:off x="0" y="4394200"/>
            <a:ext cx="9144000" cy="749300"/>
          </a:xfrm>
          <a:custGeom>
            <a:avLst/>
            <a:gdLst>
              <a:gd name="connsiteX0" fmla="*/ 0 w 12192000"/>
              <a:gd name="connsiteY0" fmla="*/ 2320506 h 2320506"/>
              <a:gd name="connsiteX1" fmla="*/ 6096000 w 12192000"/>
              <a:gd name="connsiteY1" fmla="*/ 0 h 2320506"/>
              <a:gd name="connsiteX2" fmla="*/ 12192000 w 12192000"/>
              <a:gd name="connsiteY2" fmla="*/ 2320506 h 2320506"/>
              <a:gd name="connsiteX3" fmla="*/ 0 w 12192000"/>
              <a:gd name="connsiteY3" fmla="*/ 2320506 h 2320506"/>
              <a:gd name="connsiteX0" fmla="*/ 0 w 12192000"/>
              <a:gd name="connsiteY0" fmla="*/ 1923691 h 1923691"/>
              <a:gd name="connsiteX1" fmla="*/ 3577087 w 12192000"/>
              <a:gd name="connsiteY1" fmla="*/ 0 h 1923691"/>
              <a:gd name="connsiteX2" fmla="*/ 12192000 w 12192000"/>
              <a:gd name="connsiteY2" fmla="*/ 1923691 h 1923691"/>
              <a:gd name="connsiteX3" fmla="*/ 0 w 12192000"/>
              <a:gd name="connsiteY3" fmla="*/ 1923691 h 1923691"/>
              <a:gd name="connsiteX0" fmla="*/ 0 w 12192000"/>
              <a:gd name="connsiteY0" fmla="*/ 1644446 h 1644446"/>
              <a:gd name="connsiteX1" fmla="*/ 2002287 w 12192000"/>
              <a:gd name="connsiteY1" fmla="*/ 0 h 1644446"/>
              <a:gd name="connsiteX2" fmla="*/ 12192000 w 12192000"/>
              <a:gd name="connsiteY2" fmla="*/ 1644446 h 1644446"/>
              <a:gd name="connsiteX3" fmla="*/ 0 w 12192000"/>
              <a:gd name="connsiteY3" fmla="*/ 1644446 h 1644446"/>
              <a:gd name="connsiteX0" fmla="*/ 0 w 12192000"/>
              <a:gd name="connsiteY0" fmla="*/ 1675473 h 1675473"/>
              <a:gd name="connsiteX1" fmla="*/ 1985353 w 12192000"/>
              <a:gd name="connsiteY1" fmla="*/ 0 h 1675473"/>
              <a:gd name="connsiteX2" fmla="*/ 12192000 w 12192000"/>
              <a:gd name="connsiteY2" fmla="*/ 1675473 h 1675473"/>
              <a:gd name="connsiteX3" fmla="*/ 0 w 12192000"/>
              <a:gd name="connsiteY3" fmla="*/ 1675473 h 1675473"/>
              <a:gd name="connsiteX0" fmla="*/ 0 w 12192000"/>
              <a:gd name="connsiteY0" fmla="*/ 1830609 h 1830609"/>
              <a:gd name="connsiteX1" fmla="*/ 1866820 w 12192000"/>
              <a:gd name="connsiteY1" fmla="*/ 0 h 1830609"/>
              <a:gd name="connsiteX2" fmla="*/ 12192000 w 12192000"/>
              <a:gd name="connsiteY2" fmla="*/ 1830609 h 1830609"/>
              <a:gd name="connsiteX3" fmla="*/ 0 w 12192000"/>
              <a:gd name="connsiteY3" fmla="*/ 1830609 h 183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830609">
                <a:moveTo>
                  <a:pt x="0" y="1830609"/>
                </a:moveTo>
                <a:lnTo>
                  <a:pt x="1866820" y="0"/>
                </a:lnTo>
                <a:lnTo>
                  <a:pt x="12192000" y="1830609"/>
                </a:lnTo>
                <a:lnTo>
                  <a:pt x="0" y="1830609"/>
                </a:lnTo>
                <a:close/>
              </a:path>
            </a:pathLst>
          </a:custGeom>
          <a:solidFill>
            <a:srgbClr val="4E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等腰三角形 3"/>
          <p:cNvSpPr/>
          <p:nvPr/>
        </p:nvSpPr>
        <p:spPr>
          <a:xfrm rot="16200000">
            <a:off x="6844342" y="2843842"/>
            <a:ext cx="1009291" cy="3590025"/>
          </a:xfrm>
          <a:custGeom>
            <a:avLst/>
            <a:gdLst>
              <a:gd name="connsiteX0" fmla="*/ 0 w 2260121"/>
              <a:gd name="connsiteY0" fmla="*/ 3157268 h 3157268"/>
              <a:gd name="connsiteX1" fmla="*/ 1130061 w 2260121"/>
              <a:gd name="connsiteY1" fmla="*/ 0 h 3157268"/>
              <a:gd name="connsiteX2" fmla="*/ 2260121 w 2260121"/>
              <a:gd name="connsiteY2" fmla="*/ 3157268 h 3157268"/>
              <a:gd name="connsiteX3" fmla="*/ 0 w 2260121"/>
              <a:gd name="connsiteY3" fmla="*/ 3157268 h 3157268"/>
              <a:gd name="connsiteX0" fmla="*/ 0 w 2260121"/>
              <a:gd name="connsiteY0" fmla="*/ 3364300 h 3364300"/>
              <a:gd name="connsiteX1" fmla="*/ 733245 w 2260121"/>
              <a:gd name="connsiteY1" fmla="*/ 0 h 3364300"/>
              <a:gd name="connsiteX2" fmla="*/ 2260121 w 2260121"/>
              <a:gd name="connsiteY2" fmla="*/ 3364300 h 3364300"/>
              <a:gd name="connsiteX3" fmla="*/ 0 w 2260121"/>
              <a:gd name="connsiteY3" fmla="*/ 3364300 h 3364300"/>
              <a:gd name="connsiteX0" fmla="*/ 0 w 2260121"/>
              <a:gd name="connsiteY0" fmla="*/ 4786700 h 4786700"/>
              <a:gd name="connsiteX1" fmla="*/ 445379 w 2260121"/>
              <a:gd name="connsiteY1" fmla="*/ 0 h 4786700"/>
              <a:gd name="connsiteX2" fmla="*/ 2260121 w 2260121"/>
              <a:gd name="connsiteY2" fmla="*/ 4786700 h 4786700"/>
              <a:gd name="connsiteX3" fmla="*/ 0 w 2260121"/>
              <a:gd name="connsiteY3" fmla="*/ 4786700 h 4786700"/>
              <a:gd name="connsiteX0" fmla="*/ 0 w 1345721"/>
              <a:gd name="connsiteY0" fmla="*/ 4786700 h 4786700"/>
              <a:gd name="connsiteX1" fmla="*/ 445379 w 1345721"/>
              <a:gd name="connsiteY1" fmla="*/ 0 h 4786700"/>
              <a:gd name="connsiteX2" fmla="*/ 1345721 w 1345721"/>
              <a:gd name="connsiteY2" fmla="*/ 4786700 h 4786700"/>
              <a:gd name="connsiteX3" fmla="*/ 0 w 1345721"/>
              <a:gd name="connsiteY3" fmla="*/ 4786700 h 478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5721" h="4786700">
                <a:moveTo>
                  <a:pt x="0" y="4786700"/>
                </a:moveTo>
                <a:lnTo>
                  <a:pt x="445379" y="0"/>
                </a:lnTo>
                <a:lnTo>
                  <a:pt x="1345721" y="4786700"/>
                </a:lnTo>
                <a:lnTo>
                  <a:pt x="0" y="4786700"/>
                </a:lnTo>
                <a:close/>
              </a:path>
            </a:pathLst>
          </a:custGeom>
          <a:solidFill>
            <a:srgbClr val="E0CB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556000" y="1943100"/>
            <a:ext cx="24416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此处输入专业及院校名称</a:t>
            </a: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 rotWithShape="1">
          <a:blip r:embed="rId8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43"/>
          <a:stretch/>
        </p:blipFill>
        <p:spPr>
          <a:xfrm rot="2648175">
            <a:off x="6429280" y="-1199703"/>
            <a:ext cx="3938963" cy="4470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667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0">
        <p:fad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2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2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4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52" presetClass="entr" presetSubtype="0" fill="hold" grpId="0" nodeType="withEffect">
                                  <p:stCondLst>
                                    <p:cond delay="5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9" dur="2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0" dur="2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8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9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5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  <p:bldLst>
      <p:bldP spid="16" grpId="0"/>
      <p:bldP spid="17" grpId="0"/>
      <p:bldP spid="18" grpId="0" animBg="1"/>
      <p:bldP spid="19" grpId="0"/>
      <p:bldP spid="21" grpId="0"/>
      <p:bldP spid="22" grpId="0" animBg="1"/>
      <p:bldP spid="23" grpId="0" animBg="1"/>
      <p:bldP spid="24" grpId="0" animBg="1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46"/>
          <p:cNvSpPr txBox="1"/>
          <p:nvPr/>
        </p:nvSpPr>
        <p:spPr>
          <a:xfrm>
            <a:off x="3586622" y="563915"/>
            <a:ext cx="1829464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solidFill>
                  <a:srgbClr val="4E4848"/>
                </a:solidFill>
                <a:latin typeface="微软雅黑" pitchFamily="34" charset="-122"/>
                <a:ea typeface="微软雅黑" pitchFamily="34" charset="-122"/>
              </a:rPr>
              <a:t>输入标题文字</a:t>
            </a:r>
          </a:p>
        </p:txBody>
      </p:sp>
      <p:sp>
        <p:nvSpPr>
          <p:cNvPr id="48" name="矩形 47"/>
          <p:cNvSpPr/>
          <p:nvPr/>
        </p:nvSpPr>
        <p:spPr>
          <a:xfrm>
            <a:off x="0" y="0"/>
            <a:ext cx="9144000" cy="473725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1224370" y="1392108"/>
            <a:ext cx="1271180" cy="1431633"/>
            <a:chOff x="1214845" y="2011681"/>
            <a:chExt cx="1554480" cy="1750694"/>
          </a:xfrm>
          <a:solidFill>
            <a:srgbClr val="FF0000"/>
          </a:solidFill>
        </p:grpSpPr>
        <p:sp>
          <p:nvSpPr>
            <p:cNvPr id="50" name="椭圆 49"/>
            <p:cNvSpPr/>
            <p:nvPr/>
          </p:nvSpPr>
          <p:spPr>
            <a:xfrm>
              <a:off x="1214845" y="2011681"/>
              <a:ext cx="1554480" cy="155448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等腰三角形 50"/>
            <p:cNvSpPr/>
            <p:nvPr/>
          </p:nvSpPr>
          <p:spPr>
            <a:xfrm flipV="1">
              <a:off x="1782154" y="3400425"/>
              <a:ext cx="419862" cy="361950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3173820" y="1392108"/>
            <a:ext cx="1271180" cy="1431633"/>
            <a:chOff x="1214845" y="2011681"/>
            <a:chExt cx="1554480" cy="1750694"/>
          </a:xfrm>
          <a:solidFill>
            <a:srgbClr val="FF0000"/>
          </a:solidFill>
        </p:grpSpPr>
        <p:sp>
          <p:nvSpPr>
            <p:cNvPr id="53" name="椭圆 52"/>
            <p:cNvSpPr/>
            <p:nvPr/>
          </p:nvSpPr>
          <p:spPr>
            <a:xfrm>
              <a:off x="1214845" y="2011681"/>
              <a:ext cx="1554480" cy="155448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等腰三角形 53"/>
            <p:cNvSpPr/>
            <p:nvPr/>
          </p:nvSpPr>
          <p:spPr>
            <a:xfrm flipV="1">
              <a:off x="1782154" y="3400425"/>
              <a:ext cx="419862" cy="361950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5123270" y="1392108"/>
            <a:ext cx="1271180" cy="1431633"/>
            <a:chOff x="1214845" y="2011681"/>
            <a:chExt cx="1554480" cy="1750694"/>
          </a:xfrm>
          <a:solidFill>
            <a:srgbClr val="FF0000"/>
          </a:solidFill>
        </p:grpSpPr>
        <p:sp>
          <p:nvSpPr>
            <p:cNvPr id="56" name="椭圆 55"/>
            <p:cNvSpPr/>
            <p:nvPr/>
          </p:nvSpPr>
          <p:spPr>
            <a:xfrm>
              <a:off x="1214845" y="2011681"/>
              <a:ext cx="1554480" cy="155448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等腰三角形 56"/>
            <p:cNvSpPr/>
            <p:nvPr/>
          </p:nvSpPr>
          <p:spPr>
            <a:xfrm flipV="1">
              <a:off x="1782154" y="3400425"/>
              <a:ext cx="419862" cy="361950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7072720" y="1392108"/>
            <a:ext cx="1271180" cy="1431633"/>
            <a:chOff x="1214845" y="2011681"/>
            <a:chExt cx="1554480" cy="1750694"/>
          </a:xfrm>
          <a:solidFill>
            <a:srgbClr val="FF0000"/>
          </a:solidFill>
        </p:grpSpPr>
        <p:sp>
          <p:nvSpPr>
            <p:cNvPr id="59" name="椭圆 58"/>
            <p:cNvSpPr/>
            <p:nvPr/>
          </p:nvSpPr>
          <p:spPr>
            <a:xfrm>
              <a:off x="1214845" y="2011681"/>
              <a:ext cx="1554480" cy="155448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等腰三角形 59"/>
            <p:cNvSpPr/>
            <p:nvPr/>
          </p:nvSpPr>
          <p:spPr>
            <a:xfrm flipV="1">
              <a:off x="1782154" y="3400425"/>
              <a:ext cx="419862" cy="361950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61" name="直接连接符 60"/>
          <p:cNvCxnSpPr/>
          <p:nvPr/>
        </p:nvCxnSpPr>
        <p:spPr>
          <a:xfrm>
            <a:off x="704850" y="3127984"/>
            <a:ext cx="7820025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椭圆 61"/>
          <p:cNvSpPr/>
          <p:nvPr/>
        </p:nvSpPr>
        <p:spPr>
          <a:xfrm>
            <a:off x="1781175" y="3051784"/>
            <a:ext cx="161925" cy="161925"/>
          </a:xfrm>
          <a:prstGeom prst="ellipse">
            <a:avLst/>
          </a:prstGeom>
          <a:solidFill>
            <a:srgbClr val="019D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3724275" y="3051784"/>
            <a:ext cx="161925" cy="161925"/>
          </a:xfrm>
          <a:prstGeom prst="ellipse">
            <a:avLst/>
          </a:prstGeom>
          <a:solidFill>
            <a:srgbClr val="F269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5676900" y="3032734"/>
            <a:ext cx="161925" cy="161925"/>
          </a:xfrm>
          <a:prstGeom prst="ellipse">
            <a:avLst/>
          </a:prstGeom>
          <a:solidFill>
            <a:srgbClr val="4E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7639050" y="3042259"/>
            <a:ext cx="161925" cy="161925"/>
          </a:xfrm>
          <a:prstGeom prst="ellipse">
            <a:avLst/>
          </a:prstGeom>
          <a:solidFill>
            <a:srgbClr val="E0CB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TextBox 65"/>
          <p:cNvSpPr txBox="1"/>
          <p:nvPr/>
        </p:nvSpPr>
        <p:spPr>
          <a:xfrm>
            <a:off x="907352" y="3244249"/>
            <a:ext cx="18548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解释说明文字，点击输入文字内容需概括精炼，言简意赅的说明分项容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  <a:p>
            <a:pPr>
              <a:lnSpc>
                <a:spcPct val="150000"/>
              </a:lnSpc>
            </a:pPr>
            <a:endParaRPr lang="zh-CN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2964752" y="3244249"/>
            <a:ext cx="17310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解释说明文字，点击输入文字内容需概括精炼，言简意赅的说明分项容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  <a:p>
            <a:pPr>
              <a:lnSpc>
                <a:spcPct val="150000"/>
              </a:lnSpc>
            </a:pPr>
            <a:endParaRPr lang="zh-CN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4879277" y="3244249"/>
            <a:ext cx="17310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解释说明文字，点击输入文字内容需概括精炼，言简意赅的说明分项容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  <a:p>
            <a:pPr>
              <a:lnSpc>
                <a:spcPct val="150000"/>
              </a:lnSpc>
            </a:pPr>
            <a:endParaRPr lang="zh-CN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6860477" y="3244249"/>
            <a:ext cx="17310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解释说明文字，点击输入文字内容需概括精炼，言简意赅的说明分项容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  <a:p>
            <a:pPr>
              <a:lnSpc>
                <a:spcPct val="150000"/>
              </a:lnSpc>
            </a:pPr>
            <a:endParaRPr lang="zh-CN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2" name="矩形 81"/>
          <p:cNvSpPr/>
          <p:nvPr/>
        </p:nvSpPr>
        <p:spPr>
          <a:xfrm>
            <a:off x="-110169" y="4726236"/>
            <a:ext cx="9353321" cy="506776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3" name="梯形 82"/>
          <p:cNvSpPr/>
          <p:nvPr/>
        </p:nvSpPr>
        <p:spPr>
          <a:xfrm flipV="1">
            <a:off x="3415228" y="0"/>
            <a:ext cx="2170323" cy="484742"/>
          </a:xfrm>
          <a:prstGeom prst="trapezoid">
            <a:avLst/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1377303" y="1542361"/>
            <a:ext cx="922815" cy="922815"/>
            <a:chOff x="2434922" y="-1387461"/>
            <a:chExt cx="922815" cy="922815"/>
          </a:xfrm>
        </p:grpSpPr>
        <p:grpSp>
          <p:nvGrpSpPr>
            <p:cNvPr id="85" name="组合 84"/>
            <p:cNvGrpSpPr/>
            <p:nvPr/>
          </p:nvGrpSpPr>
          <p:grpSpPr>
            <a:xfrm>
              <a:off x="2434922" y="-1387461"/>
              <a:ext cx="922815" cy="922815"/>
              <a:chOff x="1404010" y="1827005"/>
              <a:chExt cx="922815" cy="922815"/>
            </a:xfrm>
          </p:grpSpPr>
          <p:sp>
            <p:nvSpPr>
              <p:cNvPr id="87" name="椭圆 86"/>
              <p:cNvSpPr/>
              <p:nvPr/>
            </p:nvSpPr>
            <p:spPr>
              <a:xfrm>
                <a:off x="1404010" y="1827005"/>
                <a:ext cx="922815" cy="922815"/>
              </a:xfrm>
              <a:prstGeom prst="ellipse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" name="椭圆 90"/>
              <p:cNvSpPr/>
              <p:nvPr/>
            </p:nvSpPr>
            <p:spPr>
              <a:xfrm>
                <a:off x="1551034" y="1963297"/>
                <a:ext cx="632614" cy="632614"/>
              </a:xfrm>
              <a:prstGeom prst="ellipse">
                <a:avLst/>
              </a:prstGeom>
              <a:solidFill>
                <a:srgbClr val="019D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86" name="TextBox 85"/>
            <p:cNvSpPr txBox="1"/>
            <p:nvPr/>
          </p:nvSpPr>
          <p:spPr>
            <a:xfrm>
              <a:off x="2610997" y="-1156771"/>
              <a:ext cx="5629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3341987" y="1551227"/>
            <a:ext cx="922815" cy="922815"/>
            <a:chOff x="5181804" y="-1643664"/>
            <a:chExt cx="922815" cy="922815"/>
          </a:xfrm>
        </p:grpSpPr>
        <p:grpSp>
          <p:nvGrpSpPr>
            <p:cNvPr id="95" name="组合 94"/>
            <p:cNvGrpSpPr/>
            <p:nvPr/>
          </p:nvGrpSpPr>
          <p:grpSpPr>
            <a:xfrm>
              <a:off x="5181804" y="-1643664"/>
              <a:ext cx="922815" cy="922815"/>
              <a:chOff x="1379316" y="4242017"/>
              <a:chExt cx="922815" cy="922815"/>
            </a:xfrm>
          </p:grpSpPr>
          <p:sp>
            <p:nvSpPr>
              <p:cNvPr id="97" name="椭圆 96"/>
              <p:cNvSpPr/>
              <p:nvPr/>
            </p:nvSpPr>
            <p:spPr>
              <a:xfrm>
                <a:off x="1379316" y="4242017"/>
                <a:ext cx="922815" cy="922815"/>
              </a:xfrm>
              <a:prstGeom prst="ellipse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>
                <a:off x="1521026" y="4387848"/>
                <a:ext cx="647682" cy="647682"/>
              </a:xfrm>
              <a:prstGeom prst="ellipse">
                <a:avLst/>
              </a:prstGeom>
              <a:solidFill>
                <a:srgbClr val="F2693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6" name="TextBox 95"/>
            <p:cNvSpPr txBox="1"/>
            <p:nvPr/>
          </p:nvSpPr>
          <p:spPr>
            <a:xfrm>
              <a:off x="5363378" y="-1412660"/>
              <a:ext cx="5629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5286261" y="1540211"/>
            <a:ext cx="922815" cy="922815"/>
            <a:chOff x="5583716" y="-1258073"/>
            <a:chExt cx="922815" cy="922815"/>
          </a:xfrm>
        </p:grpSpPr>
        <p:grpSp>
          <p:nvGrpSpPr>
            <p:cNvPr id="100" name="组合 99"/>
            <p:cNvGrpSpPr/>
            <p:nvPr/>
          </p:nvGrpSpPr>
          <p:grpSpPr>
            <a:xfrm>
              <a:off x="5583716" y="-1258073"/>
              <a:ext cx="922815" cy="922815"/>
              <a:chOff x="5864312" y="4242017"/>
              <a:chExt cx="922815" cy="922815"/>
            </a:xfrm>
          </p:grpSpPr>
          <p:sp>
            <p:nvSpPr>
              <p:cNvPr id="102" name="椭圆 101"/>
              <p:cNvSpPr/>
              <p:nvPr/>
            </p:nvSpPr>
            <p:spPr>
              <a:xfrm>
                <a:off x="5864312" y="4242017"/>
                <a:ext cx="922815" cy="922815"/>
              </a:xfrm>
              <a:prstGeom prst="ellipse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椭圆 102"/>
              <p:cNvSpPr/>
              <p:nvPr/>
            </p:nvSpPr>
            <p:spPr>
              <a:xfrm>
                <a:off x="5994886" y="4387848"/>
                <a:ext cx="647682" cy="647682"/>
              </a:xfrm>
              <a:prstGeom prst="ellipse">
                <a:avLst/>
              </a:prstGeom>
              <a:solidFill>
                <a:srgbClr val="4E484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TextBox 100"/>
            <p:cNvSpPr txBox="1"/>
            <p:nvPr/>
          </p:nvSpPr>
          <p:spPr>
            <a:xfrm>
              <a:off x="5758149" y="-1017890"/>
              <a:ext cx="5629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7250977" y="1551226"/>
            <a:ext cx="922815" cy="922815"/>
            <a:chOff x="6821319" y="-1368244"/>
            <a:chExt cx="922815" cy="922815"/>
          </a:xfrm>
        </p:grpSpPr>
        <p:grpSp>
          <p:nvGrpSpPr>
            <p:cNvPr id="105" name="组合 104"/>
            <p:cNvGrpSpPr/>
            <p:nvPr/>
          </p:nvGrpSpPr>
          <p:grpSpPr>
            <a:xfrm>
              <a:off x="6821319" y="-1368244"/>
              <a:ext cx="922815" cy="922815"/>
              <a:chOff x="8100778" y="4242018"/>
              <a:chExt cx="922815" cy="922815"/>
            </a:xfrm>
          </p:grpSpPr>
          <p:sp>
            <p:nvSpPr>
              <p:cNvPr id="107" name="椭圆 106"/>
              <p:cNvSpPr/>
              <p:nvPr/>
            </p:nvSpPr>
            <p:spPr>
              <a:xfrm>
                <a:off x="8100778" y="4242018"/>
                <a:ext cx="922815" cy="922815"/>
              </a:xfrm>
              <a:prstGeom prst="ellipse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>
                <a:off x="8238344" y="4387848"/>
                <a:ext cx="647682" cy="647682"/>
              </a:xfrm>
              <a:prstGeom prst="ellipse">
                <a:avLst/>
              </a:prstGeom>
              <a:solidFill>
                <a:srgbClr val="E0CB0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6" name="TextBox 105"/>
            <p:cNvSpPr txBox="1"/>
            <p:nvPr/>
          </p:nvSpPr>
          <p:spPr>
            <a:xfrm>
              <a:off x="7012236" y="-1140912"/>
              <a:ext cx="5629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0823420"/>
      </p:ext>
    </p:extLst>
  </p:cSld>
  <p:clrMapOvr>
    <a:masterClrMapping/>
  </p:clrMapOvr>
  <p:transition spd="slow" advTm="0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8" presetID="2" presetClass="entr" presetSubtype="1" fill="hold" grpId="0" nodeType="after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0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1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25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25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25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33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25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25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25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5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25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25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25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57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6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2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2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25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69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75" presetID="3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82" presetID="3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6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7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89" presetID="3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4" dur="5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5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96" presetID="3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0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1" dur="5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103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75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75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7" dur="75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75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9" dur="750" tmFilter="0,0; .5, 1; 1, 1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41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75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75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4" dur="75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5" dur="75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6" dur="750" tmFilter="0,0; .5, 1; 1, 1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41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75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75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75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2" dur="75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3" dur="750" tmFilter="0,0; .5, 1; 1, 1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4" presetID="41" presetClass="entr" presetSubtype="0" fill="hold" grpId="0" nodeType="withEffect">
                                      <p:stCondLst>
                                        <p:cond delay="425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8" dur="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9" dur="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0" dur="750" tmFilter="0,0; .5, 1; 1, 1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7" grpId="0"/>
          <p:bldP spid="48" grpId="0" animBg="1"/>
          <p:bldP spid="62" grpId="0" animBg="1"/>
          <p:bldP spid="63" grpId="0" animBg="1"/>
          <p:bldP spid="64" grpId="0" animBg="1"/>
          <p:bldP spid="65" grpId="0" animBg="1"/>
          <p:bldP spid="66" grpId="0"/>
          <p:bldP spid="75" grpId="0"/>
          <p:bldP spid="77" grpId="0"/>
          <p:bldP spid="80" grpId="0"/>
          <p:bldP spid="82" grpId="0" animBg="1"/>
          <p:bldP spid="8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8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25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25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25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33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25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25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25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5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25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25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25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57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6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2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2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25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69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75" presetID="3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82" presetID="3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6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7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89" presetID="3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4" dur="5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5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96" presetID="3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0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1" dur="5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103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75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75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7" dur="75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75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9" dur="750" tmFilter="0,0; .5, 1; 1, 1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41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75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75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4" dur="75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5" dur="75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6" dur="750" tmFilter="0,0; .5, 1; 1, 1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41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75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75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75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2" dur="75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3" dur="750" tmFilter="0,0; .5, 1; 1, 1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4" presetID="41" presetClass="entr" presetSubtype="0" fill="hold" grpId="0" nodeType="withEffect">
                                      <p:stCondLst>
                                        <p:cond delay="425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8" dur="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9" dur="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0" dur="750" tmFilter="0,0; .5, 1; 1, 1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7" grpId="0"/>
          <p:bldP spid="48" grpId="0" animBg="1"/>
          <p:bldP spid="62" grpId="0" animBg="1"/>
          <p:bldP spid="63" grpId="0" animBg="1"/>
          <p:bldP spid="64" grpId="0" animBg="1"/>
          <p:bldP spid="65" grpId="0" animBg="1"/>
          <p:bldP spid="66" grpId="0"/>
          <p:bldP spid="75" grpId="0"/>
          <p:bldP spid="77" grpId="0"/>
          <p:bldP spid="80" grpId="0"/>
          <p:bldP spid="82" grpId="0" animBg="1"/>
          <p:bldP spid="83" grpId="0" animBg="1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914775" y="1200150"/>
            <a:ext cx="4838700" cy="2486025"/>
            <a:chOff x="5295900" y="-981075"/>
            <a:chExt cx="4643394" cy="2171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5295900" y="-981075"/>
              <a:ext cx="464339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/>
          </p:nvCxnSpPr>
          <p:spPr>
            <a:xfrm>
              <a:off x="5295900" y="-670832"/>
              <a:ext cx="464339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5295900" y="-360589"/>
              <a:ext cx="464339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>
              <a:off x="5295900" y="-50346"/>
              <a:ext cx="464339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5295900" y="259897"/>
              <a:ext cx="464339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5295900" y="570140"/>
              <a:ext cx="464339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5295900" y="880383"/>
              <a:ext cx="464339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5295900" y="1190625"/>
              <a:ext cx="464339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矩形 10"/>
          <p:cNvSpPr/>
          <p:nvPr/>
        </p:nvSpPr>
        <p:spPr>
          <a:xfrm>
            <a:off x="761500" y="473266"/>
            <a:ext cx="15740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b="1" dirty="0">
                <a:solidFill>
                  <a:srgbClr val="4E484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输入标题文字</a:t>
            </a:r>
          </a:p>
        </p:txBody>
      </p:sp>
      <p:sp>
        <p:nvSpPr>
          <p:cNvPr id="12" name="文本框 118"/>
          <p:cNvSpPr txBox="1"/>
          <p:nvPr/>
        </p:nvSpPr>
        <p:spPr>
          <a:xfrm>
            <a:off x="397680" y="1163602"/>
            <a:ext cx="3240870" cy="1869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 点击输入简要内容，文字内容需概括精炼，不用多余的文字修饰，言简意赅的说明该项内容。文字内容需概括精炼，不用多余的文字修饰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点击输入简要内容，文字内容需概括精炼，不用多余的文字修饰，言简意赅的说明该项内容。文字内容需概括精炼，不用多余的文字修饰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13" name="Chart 10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3586182"/>
              </p:ext>
            </p:extLst>
          </p:nvPr>
        </p:nvGraphicFramePr>
        <p:xfrm>
          <a:off x="2135365" y="2899104"/>
          <a:ext cx="893585" cy="7048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4" name="直接连接符 13"/>
          <p:cNvCxnSpPr/>
          <p:nvPr/>
        </p:nvCxnSpPr>
        <p:spPr>
          <a:xfrm>
            <a:off x="3847109" y="4017188"/>
            <a:ext cx="5025543" cy="0"/>
          </a:xfrm>
          <a:prstGeom prst="line">
            <a:avLst/>
          </a:prstGeom>
          <a:ln>
            <a:solidFill>
              <a:srgbClr val="019D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38"/>
          <p:cNvSpPr txBox="1"/>
          <p:nvPr/>
        </p:nvSpPr>
        <p:spPr>
          <a:xfrm>
            <a:off x="4010025" y="4010025"/>
            <a:ext cx="7296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rgbClr val="4E4848"/>
                </a:solidFill>
              </a:rPr>
              <a:t>2011</a:t>
            </a:r>
            <a:r>
              <a:rPr lang="zh-CN" altLang="en-US" sz="1400" dirty="0">
                <a:solidFill>
                  <a:srgbClr val="4E4848"/>
                </a:solidFill>
              </a:rPr>
              <a:t>年</a:t>
            </a:r>
          </a:p>
        </p:txBody>
      </p:sp>
      <p:sp>
        <p:nvSpPr>
          <p:cNvPr id="16" name="TextBox 139"/>
          <p:cNvSpPr txBox="1"/>
          <p:nvPr/>
        </p:nvSpPr>
        <p:spPr>
          <a:xfrm>
            <a:off x="4796790" y="4010025"/>
            <a:ext cx="7296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rgbClr val="4E4848"/>
                </a:solidFill>
              </a:rPr>
              <a:t>2012</a:t>
            </a:r>
            <a:r>
              <a:rPr lang="zh-CN" altLang="en-US" sz="1400" dirty="0">
                <a:solidFill>
                  <a:srgbClr val="4E4848"/>
                </a:solidFill>
              </a:rPr>
              <a:t>年</a:t>
            </a:r>
          </a:p>
        </p:txBody>
      </p:sp>
      <p:sp>
        <p:nvSpPr>
          <p:cNvPr id="17" name="TextBox 140"/>
          <p:cNvSpPr txBox="1"/>
          <p:nvPr/>
        </p:nvSpPr>
        <p:spPr>
          <a:xfrm>
            <a:off x="5583555" y="4010025"/>
            <a:ext cx="7296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rgbClr val="4E4848"/>
                </a:solidFill>
              </a:rPr>
              <a:t>2013</a:t>
            </a:r>
            <a:r>
              <a:rPr lang="zh-CN" altLang="en-US" sz="1400" dirty="0">
                <a:solidFill>
                  <a:srgbClr val="4E4848"/>
                </a:solidFill>
              </a:rPr>
              <a:t>年</a:t>
            </a:r>
          </a:p>
        </p:txBody>
      </p:sp>
      <p:sp>
        <p:nvSpPr>
          <p:cNvPr id="18" name="TextBox 141"/>
          <p:cNvSpPr txBox="1"/>
          <p:nvPr/>
        </p:nvSpPr>
        <p:spPr>
          <a:xfrm>
            <a:off x="6370320" y="4010025"/>
            <a:ext cx="7296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rgbClr val="4E4848"/>
                </a:solidFill>
              </a:rPr>
              <a:t>2014</a:t>
            </a:r>
            <a:r>
              <a:rPr lang="zh-CN" altLang="en-US" sz="1400" dirty="0">
                <a:solidFill>
                  <a:srgbClr val="4E4848"/>
                </a:solidFill>
              </a:rPr>
              <a:t>年</a:t>
            </a:r>
          </a:p>
        </p:txBody>
      </p:sp>
      <p:sp>
        <p:nvSpPr>
          <p:cNvPr id="19" name="TextBox 142"/>
          <p:cNvSpPr txBox="1"/>
          <p:nvPr/>
        </p:nvSpPr>
        <p:spPr>
          <a:xfrm>
            <a:off x="7157085" y="4010025"/>
            <a:ext cx="7296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rgbClr val="4E4848"/>
                </a:solidFill>
              </a:rPr>
              <a:t>2018</a:t>
            </a:r>
            <a:r>
              <a:rPr lang="zh-CN" altLang="en-US" sz="1400" dirty="0">
                <a:solidFill>
                  <a:srgbClr val="4E4848"/>
                </a:solidFill>
              </a:rPr>
              <a:t>年</a:t>
            </a:r>
          </a:p>
        </p:txBody>
      </p:sp>
      <p:sp>
        <p:nvSpPr>
          <p:cNvPr id="20" name="TextBox 143"/>
          <p:cNvSpPr txBox="1"/>
          <p:nvPr/>
        </p:nvSpPr>
        <p:spPr>
          <a:xfrm>
            <a:off x="7905750" y="4010025"/>
            <a:ext cx="7296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rgbClr val="4E4848"/>
                </a:solidFill>
              </a:rPr>
              <a:t>2018</a:t>
            </a:r>
            <a:r>
              <a:rPr lang="zh-CN" altLang="en-US" sz="1400" dirty="0">
                <a:solidFill>
                  <a:srgbClr val="4E4848"/>
                </a:solidFill>
              </a:rPr>
              <a:t>年</a:t>
            </a:r>
          </a:p>
        </p:txBody>
      </p:sp>
      <p:sp>
        <p:nvSpPr>
          <p:cNvPr id="21" name="TextBox 144"/>
          <p:cNvSpPr txBox="1"/>
          <p:nvPr/>
        </p:nvSpPr>
        <p:spPr>
          <a:xfrm>
            <a:off x="4019550" y="60960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标题文字</a:t>
            </a:r>
          </a:p>
        </p:txBody>
      </p:sp>
      <p:sp>
        <p:nvSpPr>
          <p:cNvPr id="22" name="矩形 21"/>
          <p:cNvSpPr/>
          <p:nvPr/>
        </p:nvSpPr>
        <p:spPr>
          <a:xfrm>
            <a:off x="0" y="1"/>
            <a:ext cx="9144000" cy="35254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五边形 22"/>
          <p:cNvSpPr/>
          <p:nvPr/>
        </p:nvSpPr>
        <p:spPr>
          <a:xfrm>
            <a:off x="0" y="363558"/>
            <a:ext cx="694063" cy="506775"/>
          </a:xfrm>
          <a:prstGeom prst="homePlate">
            <a:avLst>
              <a:gd name="adj" fmla="val 22857"/>
            </a:avLst>
          </a:prstGeom>
          <a:solidFill>
            <a:srgbClr val="019D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3838576" y="657226"/>
            <a:ext cx="180974" cy="180974"/>
          </a:xfrm>
          <a:prstGeom prst="rect">
            <a:avLst/>
          </a:prstGeom>
          <a:solidFill>
            <a:srgbClr val="019D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3838576" y="895351"/>
            <a:ext cx="180974" cy="180974"/>
          </a:xfrm>
          <a:prstGeom prst="rect">
            <a:avLst/>
          </a:prstGeom>
          <a:solidFill>
            <a:srgbClr val="E0CB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164"/>
          <p:cNvSpPr txBox="1"/>
          <p:nvPr/>
        </p:nvSpPr>
        <p:spPr>
          <a:xfrm>
            <a:off x="4029075" y="83820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标题文字</a:t>
            </a:r>
          </a:p>
        </p:txBody>
      </p:sp>
      <p:sp>
        <p:nvSpPr>
          <p:cNvPr id="27" name="TextBox 165"/>
          <p:cNvSpPr txBox="1"/>
          <p:nvPr/>
        </p:nvSpPr>
        <p:spPr>
          <a:xfrm>
            <a:off x="4067175" y="1990725"/>
            <a:ext cx="5373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6,866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4048125" y="2257425"/>
            <a:ext cx="556377" cy="1762125"/>
            <a:chOff x="4048125" y="2257425"/>
            <a:chExt cx="556377" cy="1762125"/>
          </a:xfrm>
        </p:grpSpPr>
        <p:sp>
          <p:nvSpPr>
            <p:cNvPr id="29" name="矩形 28"/>
            <p:cNvSpPr/>
            <p:nvPr/>
          </p:nvSpPr>
          <p:spPr>
            <a:xfrm>
              <a:off x="4095750" y="3038475"/>
              <a:ext cx="476250" cy="981075"/>
            </a:xfrm>
            <a:prstGeom prst="rect">
              <a:avLst/>
            </a:prstGeom>
            <a:solidFill>
              <a:srgbClr val="019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4095750" y="2276475"/>
              <a:ext cx="476250" cy="762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TextBox 166"/>
            <p:cNvSpPr txBox="1"/>
            <p:nvPr/>
          </p:nvSpPr>
          <p:spPr>
            <a:xfrm>
              <a:off x="4067175" y="2257425"/>
              <a:ext cx="53732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/>
                  </a:solidFill>
                </a:rPr>
                <a:t>3,326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32" name="TextBox 167"/>
            <p:cNvSpPr txBox="1"/>
            <p:nvPr/>
          </p:nvSpPr>
          <p:spPr>
            <a:xfrm>
              <a:off x="4048125" y="3009900"/>
              <a:ext cx="53732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/>
                  </a:solidFill>
                </a:rPr>
                <a:t>3,626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33" name="TextBox 168"/>
          <p:cNvSpPr txBox="1"/>
          <p:nvPr/>
        </p:nvSpPr>
        <p:spPr>
          <a:xfrm>
            <a:off x="4819650" y="1638300"/>
            <a:ext cx="5373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8,986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4819650" y="1876425"/>
            <a:ext cx="546852" cy="2143125"/>
            <a:chOff x="4819650" y="1876425"/>
            <a:chExt cx="546852" cy="2143125"/>
          </a:xfrm>
        </p:grpSpPr>
        <p:sp>
          <p:nvSpPr>
            <p:cNvPr id="35" name="矩形 34"/>
            <p:cNvSpPr/>
            <p:nvPr/>
          </p:nvSpPr>
          <p:spPr>
            <a:xfrm>
              <a:off x="4857750" y="2462093"/>
              <a:ext cx="476250" cy="1557457"/>
            </a:xfrm>
            <a:prstGeom prst="rect">
              <a:avLst/>
            </a:prstGeom>
            <a:solidFill>
              <a:srgbClr val="F269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4857750" y="1914525"/>
              <a:ext cx="476250" cy="94297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TextBox 169"/>
            <p:cNvSpPr txBox="1"/>
            <p:nvPr/>
          </p:nvSpPr>
          <p:spPr>
            <a:xfrm>
              <a:off x="4829175" y="1876425"/>
              <a:ext cx="53732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/>
                  </a:solidFill>
                </a:rPr>
                <a:t>4,986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38" name="TextBox 170"/>
            <p:cNvSpPr txBox="1"/>
            <p:nvPr/>
          </p:nvSpPr>
          <p:spPr>
            <a:xfrm>
              <a:off x="4819650" y="2838450"/>
              <a:ext cx="53732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/>
                  </a:solidFill>
                </a:rPr>
                <a:t>4,686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39" name="TextBox 171"/>
          <p:cNvSpPr txBox="1"/>
          <p:nvPr/>
        </p:nvSpPr>
        <p:spPr>
          <a:xfrm>
            <a:off x="5581650" y="1323975"/>
            <a:ext cx="6158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10,986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619750" y="1571625"/>
            <a:ext cx="556377" cy="2447925"/>
            <a:chOff x="5619750" y="1571625"/>
            <a:chExt cx="556377" cy="2447925"/>
          </a:xfrm>
        </p:grpSpPr>
        <p:sp>
          <p:nvSpPr>
            <p:cNvPr id="41" name="矩形 40"/>
            <p:cNvSpPr/>
            <p:nvPr/>
          </p:nvSpPr>
          <p:spPr>
            <a:xfrm>
              <a:off x="5648325" y="2462093"/>
              <a:ext cx="476250" cy="1557457"/>
            </a:xfrm>
            <a:prstGeom prst="rect">
              <a:avLst/>
            </a:prstGeom>
            <a:solidFill>
              <a:srgbClr val="4E48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5648325" y="1590675"/>
              <a:ext cx="476250" cy="94297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TextBox 172"/>
            <p:cNvSpPr txBox="1"/>
            <p:nvPr/>
          </p:nvSpPr>
          <p:spPr>
            <a:xfrm>
              <a:off x="5638800" y="1571625"/>
              <a:ext cx="53732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/>
                  </a:solidFill>
                </a:rPr>
                <a:t>5,326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44" name="TextBox 173"/>
            <p:cNvSpPr txBox="1"/>
            <p:nvPr/>
          </p:nvSpPr>
          <p:spPr>
            <a:xfrm>
              <a:off x="5619750" y="2495550"/>
              <a:ext cx="53732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/>
                  </a:solidFill>
                </a:rPr>
                <a:t>6,326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174"/>
          <p:cNvSpPr txBox="1"/>
          <p:nvPr/>
        </p:nvSpPr>
        <p:spPr>
          <a:xfrm>
            <a:off x="6362700" y="1466850"/>
            <a:ext cx="6158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10,486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6400800" y="1733550"/>
            <a:ext cx="546852" cy="2295525"/>
            <a:chOff x="6400800" y="1733550"/>
            <a:chExt cx="546852" cy="2295525"/>
          </a:xfrm>
        </p:grpSpPr>
        <p:sp>
          <p:nvSpPr>
            <p:cNvPr id="47" name="矩形 46"/>
            <p:cNvSpPr/>
            <p:nvPr/>
          </p:nvSpPr>
          <p:spPr>
            <a:xfrm>
              <a:off x="6448425" y="2471618"/>
              <a:ext cx="476250" cy="155745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6448425" y="1733550"/>
              <a:ext cx="476250" cy="94297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TextBox 175"/>
            <p:cNvSpPr txBox="1"/>
            <p:nvPr/>
          </p:nvSpPr>
          <p:spPr>
            <a:xfrm>
              <a:off x="6400800" y="1743075"/>
              <a:ext cx="53732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/>
                  </a:solidFill>
                </a:rPr>
                <a:t>5,226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0" name="TextBox 176"/>
            <p:cNvSpPr txBox="1"/>
            <p:nvPr/>
          </p:nvSpPr>
          <p:spPr>
            <a:xfrm>
              <a:off x="6410325" y="2657475"/>
              <a:ext cx="53732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/>
                  </a:solidFill>
                </a:rPr>
                <a:t>5,326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51" name="TextBox 177"/>
          <p:cNvSpPr txBox="1"/>
          <p:nvPr/>
        </p:nvSpPr>
        <p:spPr>
          <a:xfrm>
            <a:off x="7105650" y="1266825"/>
            <a:ext cx="6158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11,986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7191375" y="1466850"/>
            <a:ext cx="546852" cy="2562226"/>
            <a:chOff x="7191375" y="1466850"/>
            <a:chExt cx="546852" cy="2562226"/>
          </a:xfrm>
        </p:grpSpPr>
        <p:sp>
          <p:nvSpPr>
            <p:cNvPr id="53" name="矩形 52"/>
            <p:cNvSpPr/>
            <p:nvPr/>
          </p:nvSpPr>
          <p:spPr>
            <a:xfrm>
              <a:off x="7210425" y="2390776"/>
              <a:ext cx="476250" cy="1638300"/>
            </a:xfrm>
            <a:prstGeom prst="rect">
              <a:avLst/>
            </a:prstGeom>
            <a:solidFill>
              <a:srgbClr val="265D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7210425" y="1495425"/>
              <a:ext cx="476250" cy="94297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TextBox 178"/>
            <p:cNvSpPr txBox="1"/>
            <p:nvPr/>
          </p:nvSpPr>
          <p:spPr>
            <a:xfrm>
              <a:off x="7200900" y="1466850"/>
              <a:ext cx="53732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/>
                  </a:solidFill>
                </a:rPr>
                <a:t>9,226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6" name="TextBox 179"/>
            <p:cNvSpPr txBox="1"/>
            <p:nvPr/>
          </p:nvSpPr>
          <p:spPr>
            <a:xfrm>
              <a:off x="7191375" y="2428875"/>
              <a:ext cx="53732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chemeClr val="bg1"/>
                  </a:solidFill>
                </a:rPr>
                <a:t>7,326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0" y="4411133"/>
            <a:ext cx="9144000" cy="732367"/>
            <a:chOff x="0" y="4411133"/>
            <a:chExt cx="9144000" cy="732367"/>
          </a:xfrm>
        </p:grpSpPr>
        <p:sp>
          <p:nvSpPr>
            <p:cNvPr id="58" name="矩形 57"/>
            <p:cNvSpPr/>
            <p:nvPr/>
          </p:nvSpPr>
          <p:spPr>
            <a:xfrm flipH="1" flipV="1">
              <a:off x="0" y="4524376"/>
              <a:ext cx="9144000" cy="466724"/>
            </a:xfrm>
            <a:prstGeom prst="rect">
              <a:avLst/>
            </a:prstGeom>
            <a:pattFill prst="ltDn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9" name="矩形 2"/>
            <p:cNvSpPr/>
            <p:nvPr/>
          </p:nvSpPr>
          <p:spPr>
            <a:xfrm flipH="1" flipV="1">
              <a:off x="0" y="4411133"/>
              <a:ext cx="9144000" cy="732367"/>
            </a:xfrm>
            <a:custGeom>
              <a:avLst/>
              <a:gdLst/>
              <a:ahLst/>
              <a:cxnLst/>
              <a:rect l="l" t="t" r="r" b="b"/>
              <a:pathLst>
                <a:path w="9144000" h="732367">
                  <a:moveTo>
                    <a:pt x="0" y="0"/>
                  </a:moveTo>
                  <a:lnTo>
                    <a:pt x="9144000" y="0"/>
                  </a:lnTo>
                  <a:lnTo>
                    <a:pt x="9144000" y="336905"/>
                  </a:lnTo>
                  <a:lnTo>
                    <a:pt x="2786666" y="336905"/>
                  </a:lnTo>
                  <a:lnTo>
                    <a:pt x="2604576" y="732367"/>
                  </a:lnTo>
                  <a:lnTo>
                    <a:pt x="0" y="732367"/>
                  </a:lnTo>
                  <a:close/>
                </a:path>
              </a:pathLst>
            </a:custGeom>
            <a:solidFill>
              <a:srgbClr val="019D99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8058150" y="1476375"/>
            <a:ext cx="476250" cy="2533651"/>
            <a:chOff x="7210425" y="1495425"/>
            <a:chExt cx="476250" cy="2533651"/>
          </a:xfrm>
          <a:noFill/>
        </p:grpSpPr>
        <p:sp>
          <p:nvSpPr>
            <p:cNvPr id="61" name="矩形 60"/>
            <p:cNvSpPr/>
            <p:nvPr/>
          </p:nvSpPr>
          <p:spPr>
            <a:xfrm>
              <a:off x="7210425" y="2390776"/>
              <a:ext cx="476250" cy="1638300"/>
            </a:xfrm>
            <a:prstGeom prst="rect">
              <a:avLst/>
            </a:prstGeom>
            <a:grpFill/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/>
            <p:cNvSpPr/>
            <p:nvPr/>
          </p:nvSpPr>
          <p:spPr>
            <a:xfrm>
              <a:off x="7210425" y="1495425"/>
              <a:ext cx="476250" cy="942975"/>
            </a:xfrm>
            <a:prstGeom prst="rect">
              <a:avLst/>
            </a:prstGeom>
            <a:grpFill/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3" name="图片 62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25" y="2614016"/>
            <a:ext cx="3209925" cy="180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846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52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5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6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iterate type="lt">
                                        <p:tmPct val="12000"/>
                                      </p:iterate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4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2" dur="125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1" fill="hold" grpId="0" nodeType="withEffect">
                                      <p:stCondLst>
                                        <p:cond delay="4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5" dur="2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grpId="0" nodeType="withEffect">
                                      <p:stCondLst>
                                        <p:cond delay="67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72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77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grpId="0" nodeType="withEffect">
                                      <p:stCondLst>
                                        <p:cond delay="825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nodeType="withEffect">
                                      <p:stCondLst>
                                        <p:cond delay="875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7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4" fill="hold" nodeType="withEffect">
                                      <p:stCondLst>
                                        <p:cond delay="9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3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grpId="0" nodeType="withEffect">
                                      <p:stCondLst>
                                        <p:cond delay="92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95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975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grpId="0" nodeType="withEffect">
                                      <p:stCondLst>
                                        <p:cond delay="100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0" presetClass="entr" presetSubtype="0" fill="hold" grpId="0" nodeType="withEffect">
                                      <p:stCondLst>
                                        <p:cond delay="1025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0" presetClass="entr" presetSubtype="0" fill="hold" grpId="0" nodeType="withEffect">
                                      <p:stCondLst>
                                        <p:cond delay="105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4" fill="hold" nodeType="withEffect">
                                      <p:stCondLst>
                                        <p:cond delay="110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4" dur="75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2" presetClass="entr" presetSubtype="4" fill="hold" nodeType="withEffect">
                                      <p:stCondLst>
                                        <p:cond delay="115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7" dur="75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22" presetClass="entr" presetSubtype="4" fill="hold" nodeType="withEffect">
                                      <p:stCondLst>
                                        <p:cond delay="1225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0" dur="75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22" presetClass="entr" presetSubtype="4" fill="hold" nodeType="withEffect">
                                      <p:stCondLst>
                                        <p:cond delay="130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3" dur="75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22" presetClass="entr" presetSubtype="4" fill="hold" nodeType="withEffect">
                                      <p:stCondLst>
                                        <p:cond delay="135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6" dur="75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22" presetClass="entr" presetSubtype="4" fill="hold" nodeType="withEffect">
                                      <p:stCondLst>
                                        <p:cond delay="140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9" dur="75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22" presetClass="entr" presetSubtype="8" fill="hold" grpId="0" nodeType="withEffect">
                                      <p:stCondLst>
                                        <p:cond delay="1475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2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22" presetClass="entr" presetSubtype="8" fill="hold" grpId="0" nodeType="withEffect">
                                      <p:stCondLst>
                                        <p:cond delay="1525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5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22" presetClass="entr" presetSubtype="8" fill="hold" grpId="0" nodeType="withEffect">
                                      <p:stCondLst>
                                        <p:cond delay="1575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8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22" presetClass="entr" presetSubtype="8" fill="hold" grpId="0" nodeType="withEffect">
                                      <p:stCondLst>
                                        <p:cond delay="1625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1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22" presetClass="entr" presetSubtype="8" fill="hold" grpId="0" nodeType="withEffect">
                                      <p:stCondLst>
                                        <p:cond delay="1675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4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21" presetClass="entr" presetSubtype="1" fill="hold" grpId="0" nodeType="withEffect">
                                      <p:stCondLst>
                                        <p:cond delay="1725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97" dur="2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/>
          <p:bldP spid="12" grpId="0"/>
          <p:bldGraphic spid="13" grpId="0">
            <p:bldAsOne/>
          </p:bldGraphic>
          <p:bldP spid="15" grpId="0"/>
          <p:bldP spid="16" grpId="0"/>
          <p:bldP spid="17" grpId="0"/>
          <p:bldP spid="18" grpId="0"/>
          <p:bldP spid="19" grpId="0"/>
          <p:bldP spid="20" grpId="0"/>
          <p:bldP spid="21" grpId="0"/>
          <p:bldP spid="22" grpId="0" animBg="1"/>
          <p:bldP spid="23" grpId="0" animBg="1"/>
          <p:bldP spid="24" grpId="0" animBg="1"/>
          <p:bldP spid="25" grpId="0" animBg="1"/>
          <p:bldP spid="26" grpId="0"/>
          <p:bldP spid="27" grpId="0"/>
          <p:bldP spid="33" grpId="0"/>
          <p:bldP spid="39" grpId="0"/>
          <p:bldP spid="45" grpId="0"/>
          <p:bldP spid="5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iterate type="lt">
                                        <p:tmPct val="12000"/>
                                      </p:iterate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4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2" dur="125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1" fill="hold" grpId="0" nodeType="withEffect">
                                      <p:stCondLst>
                                        <p:cond delay="4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5" dur="2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grpId="0" nodeType="withEffect">
                                      <p:stCondLst>
                                        <p:cond delay="67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72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77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grpId="0" nodeType="withEffect">
                                      <p:stCondLst>
                                        <p:cond delay="825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nodeType="withEffect">
                                      <p:stCondLst>
                                        <p:cond delay="875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7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4" fill="hold" nodeType="withEffect">
                                      <p:stCondLst>
                                        <p:cond delay="9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3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grpId="0" nodeType="withEffect">
                                      <p:stCondLst>
                                        <p:cond delay="92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95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975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grpId="0" nodeType="withEffect">
                                      <p:stCondLst>
                                        <p:cond delay="100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0" presetClass="entr" presetSubtype="0" fill="hold" grpId="0" nodeType="withEffect">
                                      <p:stCondLst>
                                        <p:cond delay="1025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0" presetClass="entr" presetSubtype="0" fill="hold" grpId="0" nodeType="withEffect">
                                      <p:stCondLst>
                                        <p:cond delay="105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4" fill="hold" nodeType="withEffect">
                                      <p:stCondLst>
                                        <p:cond delay="110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4" dur="75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2" presetClass="entr" presetSubtype="4" fill="hold" nodeType="withEffect">
                                      <p:stCondLst>
                                        <p:cond delay="115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7" dur="75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22" presetClass="entr" presetSubtype="4" fill="hold" nodeType="withEffect">
                                      <p:stCondLst>
                                        <p:cond delay="1225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0" dur="75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22" presetClass="entr" presetSubtype="4" fill="hold" nodeType="withEffect">
                                      <p:stCondLst>
                                        <p:cond delay="130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3" dur="75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22" presetClass="entr" presetSubtype="4" fill="hold" nodeType="withEffect">
                                      <p:stCondLst>
                                        <p:cond delay="135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6" dur="75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22" presetClass="entr" presetSubtype="4" fill="hold" nodeType="withEffect">
                                      <p:stCondLst>
                                        <p:cond delay="140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9" dur="75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22" presetClass="entr" presetSubtype="8" fill="hold" grpId="0" nodeType="withEffect">
                                      <p:stCondLst>
                                        <p:cond delay="1475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2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22" presetClass="entr" presetSubtype="8" fill="hold" grpId="0" nodeType="withEffect">
                                      <p:stCondLst>
                                        <p:cond delay="1525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5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22" presetClass="entr" presetSubtype="8" fill="hold" grpId="0" nodeType="withEffect">
                                      <p:stCondLst>
                                        <p:cond delay="1575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8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22" presetClass="entr" presetSubtype="8" fill="hold" grpId="0" nodeType="withEffect">
                                      <p:stCondLst>
                                        <p:cond delay="1625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1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22" presetClass="entr" presetSubtype="8" fill="hold" grpId="0" nodeType="withEffect">
                                      <p:stCondLst>
                                        <p:cond delay="1675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4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21" presetClass="entr" presetSubtype="1" fill="hold" grpId="0" nodeType="withEffect">
                                      <p:stCondLst>
                                        <p:cond delay="1725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97" dur="2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/>
          <p:bldP spid="12" grpId="0"/>
          <p:bldGraphic spid="13" grpId="0">
            <p:bldAsOne/>
          </p:bldGraphic>
          <p:bldP spid="15" grpId="0"/>
          <p:bldP spid="16" grpId="0"/>
          <p:bldP spid="17" grpId="0"/>
          <p:bldP spid="18" grpId="0"/>
          <p:bldP spid="19" grpId="0"/>
          <p:bldP spid="20" grpId="0"/>
          <p:bldP spid="21" grpId="0"/>
          <p:bldP spid="22" grpId="0" animBg="1"/>
          <p:bldP spid="23" grpId="0" animBg="1"/>
          <p:bldP spid="24" grpId="0" animBg="1"/>
          <p:bldP spid="25" grpId="0" animBg="1"/>
          <p:bldP spid="26" grpId="0"/>
          <p:bldP spid="27" grpId="0"/>
          <p:bldP spid="33" grpId="0"/>
          <p:bldP spid="39" grpId="0"/>
          <p:bldP spid="45" grpId="0"/>
          <p:bldP spid="51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894004" y="1268295"/>
            <a:ext cx="3017306" cy="3847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ts val="15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点击输入简要文字内容，文字内容需概括精炼，不用多余的文字修饰，言简意赅的说明分项内容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……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894004" y="2481989"/>
            <a:ext cx="3017306" cy="3847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ts val="15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点击输入简要文字内容，文字内容需概括精炼，不用多余的文字修饰，言简意赅的说明分项内容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……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894004" y="3694831"/>
            <a:ext cx="3017306" cy="3847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ts val="15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点击输入简要文字内容，文字内容需概括精炼，不用多余的文字修饰，言简意赅的说明分项内容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……</a:t>
            </a:r>
          </a:p>
        </p:txBody>
      </p:sp>
      <p:sp>
        <p:nvSpPr>
          <p:cNvPr id="5" name="Freeform 5"/>
          <p:cNvSpPr>
            <a:spLocks/>
          </p:cNvSpPr>
          <p:nvPr/>
        </p:nvSpPr>
        <p:spPr bwMode="auto">
          <a:xfrm>
            <a:off x="2543349" y="3143456"/>
            <a:ext cx="1168400" cy="1173163"/>
          </a:xfrm>
          <a:custGeom>
            <a:avLst/>
            <a:gdLst>
              <a:gd name="T0" fmla="*/ 3898 w 3898"/>
              <a:gd name="T1" fmla="*/ 944 h 3904"/>
              <a:gd name="T2" fmla="*/ 934 w 3898"/>
              <a:gd name="T3" fmla="*/ 3904 h 3904"/>
              <a:gd name="T4" fmla="*/ 0 w 3898"/>
              <a:gd name="T5" fmla="*/ 1642 h 3904"/>
              <a:gd name="T6" fmla="*/ 1624 w 3898"/>
              <a:gd name="T7" fmla="*/ 0 h 3904"/>
              <a:gd name="T8" fmla="*/ 3898 w 3898"/>
              <a:gd name="T9" fmla="*/ 944 h 39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98" h="3904">
                <a:moveTo>
                  <a:pt x="3898" y="944"/>
                </a:moveTo>
                <a:cubicBezTo>
                  <a:pt x="3316" y="2213"/>
                  <a:pt x="2294" y="3284"/>
                  <a:pt x="934" y="3904"/>
                </a:cubicBezTo>
                <a:lnTo>
                  <a:pt x="0" y="1642"/>
                </a:lnTo>
                <a:cubicBezTo>
                  <a:pt x="734" y="1284"/>
                  <a:pt x="1292" y="696"/>
                  <a:pt x="1624" y="0"/>
                </a:cubicBezTo>
                <a:lnTo>
                  <a:pt x="3898" y="944"/>
                </a:lnTo>
                <a:close/>
              </a:path>
            </a:pathLst>
          </a:custGeom>
          <a:solidFill>
            <a:srgbClr val="019D99"/>
          </a:solidFill>
          <a:ln w="4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>
            <a:off x="3076749" y="2046494"/>
            <a:ext cx="844550" cy="1258888"/>
          </a:xfrm>
          <a:custGeom>
            <a:avLst/>
            <a:gdLst>
              <a:gd name="T0" fmla="*/ 2294 w 2814"/>
              <a:gd name="T1" fmla="*/ 0 h 4189"/>
              <a:gd name="T2" fmla="*/ 2290 w 2814"/>
              <a:gd name="T3" fmla="*/ 4189 h 4189"/>
              <a:gd name="T4" fmla="*/ 12 w 2814"/>
              <a:gd name="T5" fmla="*/ 3244 h 4189"/>
              <a:gd name="T6" fmla="*/ 0 w 2814"/>
              <a:gd name="T7" fmla="*/ 948 h 4189"/>
              <a:gd name="T8" fmla="*/ 2294 w 2814"/>
              <a:gd name="T9" fmla="*/ 0 h 4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14" h="4189">
                <a:moveTo>
                  <a:pt x="2294" y="0"/>
                </a:moveTo>
                <a:cubicBezTo>
                  <a:pt x="2814" y="1401"/>
                  <a:pt x="2778" y="2881"/>
                  <a:pt x="2290" y="4189"/>
                </a:cubicBezTo>
                <a:lnTo>
                  <a:pt x="12" y="3244"/>
                </a:lnTo>
                <a:cubicBezTo>
                  <a:pt x="253" y="2522"/>
                  <a:pt x="265" y="1717"/>
                  <a:pt x="0" y="948"/>
                </a:cubicBezTo>
                <a:lnTo>
                  <a:pt x="2294" y="0"/>
                </a:lnTo>
                <a:close/>
              </a:path>
            </a:pathLst>
          </a:custGeom>
          <a:solidFill>
            <a:srgbClr val="4E4848"/>
          </a:solidFill>
          <a:ln w="4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7"/>
          <p:cNvSpPr>
            <a:spLocks/>
          </p:cNvSpPr>
          <p:nvPr/>
        </p:nvSpPr>
        <p:spPr bwMode="auto">
          <a:xfrm>
            <a:off x="2543349" y="1032081"/>
            <a:ext cx="1169988" cy="1176338"/>
          </a:xfrm>
          <a:custGeom>
            <a:avLst/>
            <a:gdLst>
              <a:gd name="T0" fmla="*/ 946 w 3906"/>
              <a:gd name="T1" fmla="*/ 0 h 3912"/>
              <a:gd name="T2" fmla="*/ 3906 w 3906"/>
              <a:gd name="T3" fmla="*/ 2964 h 3912"/>
              <a:gd name="T4" fmla="*/ 1613 w 3906"/>
              <a:gd name="T5" fmla="*/ 3912 h 3912"/>
              <a:gd name="T6" fmla="*/ 0 w 3906"/>
              <a:gd name="T7" fmla="*/ 2278 h 3912"/>
              <a:gd name="T8" fmla="*/ 946 w 3906"/>
              <a:gd name="T9" fmla="*/ 0 h 3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06" h="3912">
                <a:moveTo>
                  <a:pt x="946" y="0"/>
                </a:moveTo>
                <a:cubicBezTo>
                  <a:pt x="2215" y="582"/>
                  <a:pt x="3286" y="1605"/>
                  <a:pt x="3906" y="2964"/>
                </a:cubicBezTo>
                <a:lnTo>
                  <a:pt x="1613" y="3912"/>
                </a:lnTo>
                <a:cubicBezTo>
                  <a:pt x="1257" y="3181"/>
                  <a:pt x="681" y="2620"/>
                  <a:pt x="0" y="2278"/>
                </a:cubicBezTo>
                <a:lnTo>
                  <a:pt x="946" y="0"/>
                </a:lnTo>
                <a:close/>
              </a:path>
            </a:pathLst>
          </a:custGeom>
          <a:solidFill>
            <a:srgbClr val="F26932"/>
          </a:solidFill>
          <a:ln w="4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3381836" y="1460656"/>
            <a:ext cx="1395064" cy="0"/>
          </a:xfrm>
          <a:prstGeom prst="line">
            <a:avLst/>
          </a:prstGeom>
          <a:ln w="6350">
            <a:solidFill>
              <a:srgbClr val="F26932"/>
            </a:solidFill>
            <a:prstDash val="dash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3856546" y="2675938"/>
            <a:ext cx="920354" cy="0"/>
          </a:xfrm>
          <a:prstGeom prst="line">
            <a:avLst/>
          </a:prstGeom>
          <a:ln w="6350">
            <a:solidFill>
              <a:srgbClr val="4E4848"/>
            </a:solidFill>
            <a:prstDash val="dash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3395151" y="3887192"/>
            <a:ext cx="1381749" cy="0"/>
          </a:xfrm>
          <a:prstGeom prst="line">
            <a:avLst/>
          </a:prstGeom>
          <a:ln w="6350">
            <a:solidFill>
              <a:srgbClr val="019D99"/>
            </a:solidFill>
            <a:prstDash val="dash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775854" y="1431961"/>
            <a:ext cx="584995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添加文本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206526" y="2445719"/>
            <a:ext cx="584995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添加文本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775854" y="3448609"/>
            <a:ext cx="584995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添加文本</a:t>
            </a:r>
          </a:p>
        </p:txBody>
      </p:sp>
      <p:sp>
        <p:nvSpPr>
          <p:cNvPr id="19" name="矩形 18"/>
          <p:cNvSpPr/>
          <p:nvPr/>
        </p:nvSpPr>
        <p:spPr>
          <a:xfrm>
            <a:off x="761500" y="473266"/>
            <a:ext cx="15740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b="1" dirty="0">
                <a:solidFill>
                  <a:srgbClr val="4E484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输入标题文字</a:t>
            </a:r>
          </a:p>
        </p:txBody>
      </p:sp>
      <p:sp>
        <p:nvSpPr>
          <p:cNvPr id="20" name="矩形 19"/>
          <p:cNvSpPr/>
          <p:nvPr/>
        </p:nvSpPr>
        <p:spPr>
          <a:xfrm>
            <a:off x="0" y="1"/>
            <a:ext cx="9144000" cy="35254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五边形 21"/>
          <p:cNvSpPr/>
          <p:nvPr/>
        </p:nvSpPr>
        <p:spPr>
          <a:xfrm>
            <a:off x="0" y="363558"/>
            <a:ext cx="694063" cy="506775"/>
          </a:xfrm>
          <a:prstGeom prst="homePlate">
            <a:avLst>
              <a:gd name="adj" fmla="val 22857"/>
            </a:avLst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0" y="4411133"/>
            <a:ext cx="9144000" cy="732367"/>
            <a:chOff x="0" y="4411133"/>
            <a:chExt cx="9144000" cy="732367"/>
          </a:xfrm>
        </p:grpSpPr>
        <p:sp>
          <p:nvSpPr>
            <p:cNvPr id="24" name="矩形 23"/>
            <p:cNvSpPr/>
            <p:nvPr/>
          </p:nvSpPr>
          <p:spPr>
            <a:xfrm flipH="1" flipV="1">
              <a:off x="0" y="4524376"/>
              <a:ext cx="9144000" cy="466724"/>
            </a:xfrm>
            <a:prstGeom prst="rect">
              <a:avLst/>
            </a:prstGeom>
            <a:pattFill prst="ltDn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5" name="矩形 2"/>
            <p:cNvSpPr/>
            <p:nvPr/>
          </p:nvSpPr>
          <p:spPr>
            <a:xfrm flipH="1" flipV="1">
              <a:off x="0" y="4411133"/>
              <a:ext cx="9144000" cy="732367"/>
            </a:xfrm>
            <a:custGeom>
              <a:avLst/>
              <a:gdLst/>
              <a:ahLst/>
              <a:cxnLst/>
              <a:rect l="l" t="t" r="r" b="b"/>
              <a:pathLst>
                <a:path w="9144000" h="732367">
                  <a:moveTo>
                    <a:pt x="0" y="0"/>
                  </a:moveTo>
                  <a:lnTo>
                    <a:pt x="9144000" y="0"/>
                  </a:lnTo>
                  <a:lnTo>
                    <a:pt x="9144000" y="336905"/>
                  </a:lnTo>
                  <a:lnTo>
                    <a:pt x="2786666" y="336905"/>
                  </a:lnTo>
                  <a:lnTo>
                    <a:pt x="2604576" y="732367"/>
                  </a:lnTo>
                  <a:lnTo>
                    <a:pt x="0" y="732367"/>
                  </a:lnTo>
                  <a:close/>
                </a:path>
              </a:pathLst>
            </a:custGeom>
            <a:solidFill>
              <a:srgbClr val="01B5B6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036963" y="1815695"/>
            <a:ext cx="1626410" cy="1626410"/>
            <a:chOff x="6151888" y="-1137055"/>
            <a:chExt cx="1626410" cy="1626410"/>
          </a:xfrm>
        </p:grpSpPr>
        <p:grpSp>
          <p:nvGrpSpPr>
            <p:cNvPr id="34" name="组合 33"/>
            <p:cNvGrpSpPr/>
            <p:nvPr/>
          </p:nvGrpSpPr>
          <p:grpSpPr>
            <a:xfrm>
              <a:off x="6151888" y="-1137055"/>
              <a:ext cx="1626410" cy="1626410"/>
              <a:chOff x="3724322" y="1908536"/>
              <a:chExt cx="1329153" cy="1329153"/>
            </a:xfrm>
          </p:grpSpPr>
          <p:sp>
            <p:nvSpPr>
              <p:cNvPr id="36" name="椭圆 35"/>
              <p:cNvSpPr/>
              <p:nvPr/>
            </p:nvSpPr>
            <p:spPr>
              <a:xfrm>
                <a:off x="3724322" y="1908536"/>
                <a:ext cx="1329153" cy="1329153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DDDEDD"/>
                  </a:gs>
                </a:gsLst>
                <a:lin ang="9600000" scaled="0"/>
                <a:tileRect/>
              </a:gradFill>
              <a:ln w="28575">
                <a:solidFill>
                  <a:schemeClr val="bg1"/>
                </a:solidFill>
              </a:ln>
              <a:effectLst>
                <a:outerShdw blurRad="2794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椭圆 36"/>
              <p:cNvSpPr/>
              <p:nvPr/>
            </p:nvSpPr>
            <p:spPr>
              <a:xfrm>
                <a:off x="3839838" y="2024052"/>
                <a:ext cx="1098122" cy="1098122"/>
              </a:xfrm>
              <a:prstGeom prst="ellipse">
                <a:avLst/>
              </a:prstGeom>
              <a:solidFill>
                <a:srgbClr val="01B5B6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6515548" y="-758180"/>
              <a:ext cx="877197" cy="877195"/>
              <a:chOff x="6740590" y="1648160"/>
              <a:chExt cx="1060984" cy="1060983"/>
            </a:xfrm>
            <a:solidFill>
              <a:srgbClr val="2CCAFC"/>
            </a:solidFill>
            <a:effectLst/>
          </p:grpSpPr>
          <p:sp>
            <p:nvSpPr>
              <p:cNvPr id="28" name="椭圆 23"/>
              <p:cNvSpPr/>
              <p:nvPr/>
            </p:nvSpPr>
            <p:spPr>
              <a:xfrm>
                <a:off x="6740590" y="1648160"/>
                <a:ext cx="1060984" cy="1060983"/>
              </a:xfrm>
              <a:custGeom>
                <a:avLst/>
                <a:gdLst/>
                <a:ahLst/>
                <a:cxnLst/>
                <a:rect l="l" t="t" r="r" b="b"/>
                <a:pathLst>
                  <a:path w="1060984" h="1060983">
                    <a:moveTo>
                      <a:pt x="530492" y="253592"/>
                    </a:moveTo>
                    <a:cubicBezTo>
                      <a:pt x="377565" y="253592"/>
                      <a:pt x="253593" y="377564"/>
                      <a:pt x="253593" y="530491"/>
                    </a:cubicBezTo>
                    <a:cubicBezTo>
                      <a:pt x="253593" y="683418"/>
                      <a:pt x="377565" y="807390"/>
                      <a:pt x="530492" y="807390"/>
                    </a:cubicBezTo>
                    <a:cubicBezTo>
                      <a:pt x="683419" y="807390"/>
                      <a:pt x="807391" y="683418"/>
                      <a:pt x="807391" y="530491"/>
                    </a:cubicBezTo>
                    <a:cubicBezTo>
                      <a:pt x="807391" y="377564"/>
                      <a:pt x="683419" y="253592"/>
                      <a:pt x="530492" y="253592"/>
                    </a:cubicBezTo>
                    <a:close/>
                    <a:moveTo>
                      <a:pt x="438906" y="0"/>
                    </a:moveTo>
                    <a:lnTo>
                      <a:pt x="622078" y="0"/>
                    </a:lnTo>
                    <a:cubicBezTo>
                      <a:pt x="633177" y="0"/>
                      <a:pt x="642174" y="8997"/>
                      <a:pt x="642174" y="20096"/>
                    </a:cubicBezTo>
                    <a:lnTo>
                      <a:pt x="642174" y="114108"/>
                    </a:lnTo>
                    <a:lnTo>
                      <a:pt x="746470" y="156572"/>
                    </a:lnTo>
                    <a:lnTo>
                      <a:pt x="812425" y="90616"/>
                    </a:lnTo>
                    <a:cubicBezTo>
                      <a:pt x="820273" y="82768"/>
                      <a:pt x="832997" y="82768"/>
                      <a:pt x="840845" y="90616"/>
                    </a:cubicBezTo>
                    <a:lnTo>
                      <a:pt x="970367" y="220138"/>
                    </a:lnTo>
                    <a:cubicBezTo>
                      <a:pt x="978216" y="227987"/>
                      <a:pt x="978216" y="240710"/>
                      <a:pt x="970367" y="248559"/>
                    </a:cubicBezTo>
                    <a:lnTo>
                      <a:pt x="904591" y="314335"/>
                    </a:lnTo>
                    <a:cubicBezTo>
                      <a:pt x="923231" y="346665"/>
                      <a:pt x="937636" y="381743"/>
                      <a:pt x="947172" y="418810"/>
                    </a:cubicBezTo>
                    <a:lnTo>
                      <a:pt x="1040888" y="418810"/>
                    </a:lnTo>
                    <a:cubicBezTo>
                      <a:pt x="1051987" y="418810"/>
                      <a:pt x="1060984" y="427807"/>
                      <a:pt x="1060984" y="438906"/>
                    </a:cubicBezTo>
                    <a:lnTo>
                      <a:pt x="1060984" y="622078"/>
                    </a:lnTo>
                    <a:cubicBezTo>
                      <a:pt x="1060984" y="633177"/>
                      <a:pt x="1051987" y="642174"/>
                      <a:pt x="1040888" y="642174"/>
                    </a:cubicBezTo>
                    <a:lnTo>
                      <a:pt x="947172" y="642174"/>
                    </a:lnTo>
                    <a:lnTo>
                      <a:pt x="904591" y="746648"/>
                    </a:lnTo>
                    <a:lnTo>
                      <a:pt x="970368" y="812425"/>
                    </a:lnTo>
                    <a:cubicBezTo>
                      <a:pt x="978216" y="820273"/>
                      <a:pt x="978216" y="832997"/>
                      <a:pt x="970368" y="840845"/>
                    </a:cubicBezTo>
                    <a:lnTo>
                      <a:pt x="840845" y="970367"/>
                    </a:lnTo>
                    <a:cubicBezTo>
                      <a:pt x="832997" y="978215"/>
                      <a:pt x="820274" y="978215"/>
                      <a:pt x="812425" y="970367"/>
                    </a:cubicBezTo>
                    <a:lnTo>
                      <a:pt x="746471" y="904412"/>
                    </a:lnTo>
                    <a:cubicBezTo>
                      <a:pt x="714188" y="922997"/>
                      <a:pt x="679162" y="937348"/>
                      <a:pt x="642174" y="946876"/>
                    </a:cubicBezTo>
                    <a:lnTo>
                      <a:pt x="642174" y="1040887"/>
                    </a:lnTo>
                    <a:cubicBezTo>
                      <a:pt x="642174" y="1051986"/>
                      <a:pt x="633177" y="1060983"/>
                      <a:pt x="622078" y="1060983"/>
                    </a:cubicBezTo>
                    <a:lnTo>
                      <a:pt x="438906" y="1060983"/>
                    </a:lnTo>
                    <a:cubicBezTo>
                      <a:pt x="427807" y="1060983"/>
                      <a:pt x="418810" y="1051986"/>
                      <a:pt x="418810" y="1040887"/>
                    </a:cubicBezTo>
                    <a:lnTo>
                      <a:pt x="418810" y="946875"/>
                    </a:lnTo>
                    <a:lnTo>
                      <a:pt x="314515" y="904411"/>
                    </a:lnTo>
                    <a:lnTo>
                      <a:pt x="248559" y="970367"/>
                    </a:lnTo>
                    <a:cubicBezTo>
                      <a:pt x="240711" y="978215"/>
                      <a:pt x="227987" y="978215"/>
                      <a:pt x="220139" y="970367"/>
                    </a:cubicBezTo>
                    <a:lnTo>
                      <a:pt x="90617" y="840845"/>
                    </a:lnTo>
                    <a:cubicBezTo>
                      <a:pt x="82768" y="832996"/>
                      <a:pt x="82768" y="820273"/>
                      <a:pt x="90617" y="812425"/>
                    </a:cubicBezTo>
                    <a:lnTo>
                      <a:pt x="156395" y="746647"/>
                    </a:lnTo>
                    <a:cubicBezTo>
                      <a:pt x="137755" y="714318"/>
                      <a:pt x="123350" y="679240"/>
                      <a:pt x="113814" y="642174"/>
                    </a:cubicBezTo>
                    <a:lnTo>
                      <a:pt x="20096" y="642174"/>
                    </a:lnTo>
                    <a:cubicBezTo>
                      <a:pt x="8997" y="642174"/>
                      <a:pt x="0" y="633177"/>
                      <a:pt x="0" y="622078"/>
                    </a:cubicBezTo>
                    <a:lnTo>
                      <a:pt x="0" y="438906"/>
                    </a:lnTo>
                    <a:cubicBezTo>
                      <a:pt x="0" y="427807"/>
                      <a:pt x="8997" y="418810"/>
                      <a:pt x="20096" y="418810"/>
                    </a:cubicBezTo>
                    <a:lnTo>
                      <a:pt x="113814" y="418810"/>
                    </a:lnTo>
                    <a:lnTo>
                      <a:pt x="156395" y="314336"/>
                    </a:lnTo>
                    <a:lnTo>
                      <a:pt x="90617" y="248559"/>
                    </a:lnTo>
                    <a:cubicBezTo>
                      <a:pt x="82769" y="240710"/>
                      <a:pt x="82769" y="227987"/>
                      <a:pt x="90617" y="220139"/>
                    </a:cubicBezTo>
                    <a:lnTo>
                      <a:pt x="220139" y="90616"/>
                    </a:lnTo>
                    <a:cubicBezTo>
                      <a:pt x="227988" y="82768"/>
                      <a:pt x="240711" y="82768"/>
                      <a:pt x="248559" y="90616"/>
                    </a:cubicBezTo>
                    <a:lnTo>
                      <a:pt x="314515" y="156572"/>
                    </a:lnTo>
                    <a:cubicBezTo>
                      <a:pt x="346798" y="137987"/>
                      <a:pt x="381823" y="123637"/>
                      <a:pt x="418810" y="114109"/>
                    </a:cubicBezTo>
                    <a:lnTo>
                      <a:pt x="418810" y="20096"/>
                    </a:lnTo>
                    <a:cubicBezTo>
                      <a:pt x="418810" y="8997"/>
                      <a:pt x="427807" y="0"/>
                      <a:pt x="43890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58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椭圆 31"/>
              <p:cNvSpPr/>
              <p:nvPr/>
            </p:nvSpPr>
            <p:spPr>
              <a:xfrm>
                <a:off x="7068705" y="1976274"/>
                <a:ext cx="404754" cy="404754"/>
              </a:xfrm>
              <a:prstGeom prst="ellipse">
                <a:avLst/>
              </a:prstGeom>
              <a:solidFill>
                <a:schemeClr val="bg1"/>
              </a:solidFill>
              <a:ln w="158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20896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52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5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6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iterate type="lt">
                                        <p:tmPct val="12000"/>
                                      </p:iterate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75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2950"/>
                                </p:stCondLst>
                                <p:childTnLst>
                                  <p:par>
                                    <p:cTn id="21" presetID="2" presetClass="entr" presetSubtype="8" fill="hold" nodeType="after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23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24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3450"/>
                                </p:stCondLst>
                                <p:childTnLst>
                                  <p:par>
                                    <p:cTn id="2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5450"/>
                                </p:stCondLst>
                                <p:childTnLst>
                                  <p:par>
                                    <p:cTn id="5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3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5950"/>
                                </p:stCondLst>
                                <p:childTnLst>
                                  <p:par>
                                    <p:cTn id="5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6450"/>
                                </p:stCondLst>
                                <p:childTnLst>
                                  <p:par>
                                    <p:cTn id="5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1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6950"/>
                                </p:stCondLst>
                                <p:childTnLst>
                                  <p:par>
                                    <p:cTn id="6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7450"/>
                                </p:stCondLst>
                                <p:childTnLst>
                                  <p:par>
                                    <p:cTn id="6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9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7950"/>
                                </p:stCondLst>
                                <p:childTnLst>
                                  <p:par>
                                    <p:cTn id="7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3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  <p:bldP spid="4" grpId="0"/>
          <p:bldP spid="5" grpId="0" animBg="1"/>
          <p:bldP spid="6" grpId="0" animBg="1"/>
          <p:bldP spid="7" grpId="0" animBg="1"/>
          <p:bldP spid="11" grpId="0"/>
          <p:bldP spid="12" grpId="0"/>
          <p:bldP spid="13" grpId="0"/>
          <p:bldP spid="19" grpId="0"/>
          <p:bldP spid="20" grpId="0" animBg="1"/>
          <p:bldP spid="2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iterate type="lt">
                                        <p:tmPct val="12000"/>
                                      </p:iterate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75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2950"/>
                                </p:stCondLst>
                                <p:childTnLst>
                                  <p:par>
                                    <p:cTn id="21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3450"/>
                                </p:stCondLst>
                                <p:childTnLst>
                                  <p:par>
                                    <p:cTn id="2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5450"/>
                                </p:stCondLst>
                                <p:childTnLst>
                                  <p:par>
                                    <p:cTn id="5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3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5950"/>
                                </p:stCondLst>
                                <p:childTnLst>
                                  <p:par>
                                    <p:cTn id="5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6450"/>
                                </p:stCondLst>
                                <p:childTnLst>
                                  <p:par>
                                    <p:cTn id="5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1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6950"/>
                                </p:stCondLst>
                                <p:childTnLst>
                                  <p:par>
                                    <p:cTn id="6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7450"/>
                                </p:stCondLst>
                                <p:childTnLst>
                                  <p:par>
                                    <p:cTn id="6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9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7950"/>
                                </p:stCondLst>
                                <p:childTnLst>
                                  <p:par>
                                    <p:cTn id="7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3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  <p:bldP spid="4" grpId="0"/>
          <p:bldP spid="5" grpId="0" animBg="1"/>
          <p:bldP spid="6" grpId="0" animBg="1"/>
          <p:bldP spid="7" grpId="0" animBg="1"/>
          <p:bldP spid="11" grpId="0"/>
          <p:bldP spid="12" grpId="0"/>
          <p:bldP spid="13" grpId="0"/>
          <p:bldP spid="19" grpId="0"/>
          <p:bldP spid="20" grpId="0" animBg="1"/>
          <p:bldP spid="22" grpId="0" animBg="1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3953324" y="1076914"/>
            <a:ext cx="938166" cy="938165"/>
            <a:chOff x="6740590" y="1648160"/>
            <a:chExt cx="1060984" cy="1060983"/>
          </a:xfrm>
          <a:solidFill>
            <a:schemeClr val="bg1">
              <a:lumMod val="75000"/>
            </a:schemeClr>
          </a:solidFill>
        </p:grpSpPr>
        <p:sp>
          <p:nvSpPr>
            <p:cNvPr id="24" name="椭圆 23"/>
            <p:cNvSpPr/>
            <p:nvPr/>
          </p:nvSpPr>
          <p:spPr>
            <a:xfrm>
              <a:off x="6740590" y="1648160"/>
              <a:ext cx="1060984" cy="1060983"/>
            </a:xfrm>
            <a:custGeom>
              <a:avLst/>
              <a:gdLst/>
              <a:ahLst/>
              <a:cxnLst/>
              <a:rect l="l" t="t" r="r" b="b"/>
              <a:pathLst>
                <a:path w="1060984" h="1060983">
                  <a:moveTo>
                    <a:pt x="530492" y="253592"/>
                  </a:moveTo>
                  <a:cubicBezTo>
                    <a:pt x="377565" y="253592"/>
                    <a:pt x="253593" y="377564"/>
                    <a:pt x="253593" y="530491"/>
                  </a:cubicBezTo>
                  <a:cubicBezTo>
                    <a:pt x="253593" y="683418"/>
                    <a:pt x="377565" y="807390"/>
                    <a:pt x="530492" y="807390"/>
                  </a:cubicBezTo>
                  <a:cubicBezTo>
                    <a:pt x="683419" y="807390"/>
                    <a:pt x="807391" y="683418"/>
                    <a:pt x="807391" y="530491"/>
                  </a:cubicBezTo>
                  <a:cubicBezTo>
                    <a:pt x="807391" y="377564"/>
                    <a:pt x="683419" y="253592"/>
                    <a:pt x="530492" y="253592"/>
                  </a:cubicBezTo>
                  <a:close/>
                  <a:moveTo>
                    <a:pt x="438906" y="0"/>
                  </a:moveTo>
                  <a:lnTo>
                    <a:pt x="622078" y="0"/>
                  </a:lnTo>
                  <a:cubicBezTo>
                    <a:pt x="633177" y="0"/>
                    <a:pt x="642174" y="8997"/>
                    <a:pt x="642174" y="20096"/>
                  </a:cubicBezTo>
                  <a:lnTo>
                    <a:pt x="642174" y="114108"/>
                  </a:lnTo>
                  <a:lnTo>
                    <a:pt x="746470" y="156572"/>
                  </a:lnTo>
                  <a:lnTo>
                    <a:pt x="812425" y="90616"/>
                  </a:lnTo>
                  <a:cubicBezTo>
                    <a:pt x="820273" y="82768"/>
                    <a:pt x="832997" y="82768"/>
                    <a:pt x="840845" y="90616"/>
                  </a:cubicBezTo>
                  <a:lnTo>
                    <a:pt x="970367" y="220138"/>
                  </a:lnTo>
                  <a:cubicBezTo>
                    <a:pt x="978216" y="227987"/>
                    <a:pt x="978216" y="240710"/>
                    <a:pt x="970367" y="248559"/>
                  </a:cubicBezTo>
                  <a:lnTo>
                    <a:pt x="904591" y="314335"/>
                  </a:lnTo>
                  <a:cubicBezTo>
                    <a:pt x="923231" y="346665"/>
                    <a:pt x="937636" y="381743"/>
                    <a:pt x="947172" y="418810"/>
                  </a:cubicBezTo>
                  <a:lnTo>
                    <a:pt x="1040888" y="418810"/>
                  </a:lnTo>
                  <a:cubicBezTo>
                    <a:pt x="1051987" y="418810"/>
                    <a:pt x="1060984" y="427807"/>
                    <a:pt x="1060984" y="438906"/>
                  </a:cubicBezTo>
                  <a:lnTo>
                    <a:pt x="1060984" y="622078"/>
                  </a:lnTo>
                  <a:cubicBezTo>
                    <a:pt x="1060984" y="633177"/>
                    <a:pt x="1051987" y="642174"/>
                    <a:pt x="1040888" y="642174"/>
                  </a:cubicBezTo>
                  <a:lnTo>
                    <a:pt x="947172" y="642174"/>
                  </a:lnTo>
                  <a:lnTo>
                    <a:pt x="904591" y="746648"/>
                  </a:lnTo>
                  <a:lnTo>
                    <a:pt x="970368" y="812425"/>
                  </a:lnTo>
                  <a:cubicBezTo>
                    <a:pt x="978216" y="820273"/>
                    <a:pt x="978216" y="832997"/>
                    <a:pt x="970368" y="840845"/>
                  </a:cubicBezTo>
                  <a:lnTo>
                    <a:pt x="840845" y="970367"/>
                  </a:lnTo>
                  <a:cubicBezTo>
                    <a:pt x="832997" y="978215"/>
                    <a:pt x="820274" y="978215"/>
                    <a:pt x="812425" y="970367"/>
                  </a:cubicBezTo>
                  <a:lnTo>
                    <a:pt x="746471" y="904412"/>
                  </a:lnTo>
                  <a:cubicBezTo>
                    <a:pt x="714188" y="922997"/>
                    <a:pt x="679162" y="937348"/>
                    <a:pt x="642174" y="946876"/>
                  </a:cubicBezTo>
                  <a:lnTo>
                    <a:pt x="642174" y="1040887"/>
                  </a:lnTo>
                  <a:cubicBezTo>
                    <a:pt x="642174" y="1051986"/>
                    <a:pt x="633177" y="1060983"/>
                    <a:pt x="622078" y="1060983"/>
                  </a:cubicBezTo>
                  <a:lnTo>
                    <a:pt x="438906" y="1060983"/>
                  </a:lnTo>
                  <a:cubicBezTo>
                    <a:pt x="427807" y="1060983"/>
                    <a:pt x="418810" y="1051986"/>
                    <a:pt x="418810" y="1040887"/>
                  </a:cubicBezTo>
                  <a:lnTo>
                    <a:pt x="418810" y="946875"/>
                  </a:lnTo>
                  <a:lnTo>
                    <a:pt x="314515" y="904411"/>
                  </a:lnTo>
                  <a:lnTo>
                    <a:pt x="248559" y="970367"/>
                  </a:lnTo>
                  <a:cubicBezTo>
                    <a:pt x="240711" y="978215"/>
                    <a:pt x="227987" y="978215"/>
                    <a:pt x="220139" y="970367"/>
                  </a:cubicBezTo>
                  <a:lnTo>
                    <a:pt x="90617" y="840845"/>
                  </a:lnTo>
                  <a:cubicBezTo>
                    <a:pt x="82768" y="832996"/>
                    <a:pt x="82768" y="820273"/>
                    <a:pt x="90617" y="812425"/>
                  </a:cubicBezTo>
                  <a:lnTo>
                    <a:pt x="156395" y="746647"/>
                  </a:lnTo>
                  <a:cubicBezTo>
                    <a:pt x="137755" y="714318"/>
                    <a:pt x="123350" y="679240"/>
                    <a:pt x="113814" y="642174"/>
                  </a:cubicBezTo>
                  <a:lnTo>
                    <a:pt x="20096" y="642174"/>
                  </a:lnTo>
                  <a:cubicBezTo>
                    <a:pt x="8997" y="642174"/>
                    <a:pt x="0" y="633177"/>
                    <a:pt x="0" y="622078"/>
                  </a:cubicBezTo>
                  <a:lnTo>
                    <a:pt x="0" y="438906"/>
                  </a:lnTo>
                  <a:cubicBezTo>
                    <a:pt x="0" y="427807"/>
                    <a:pt x="8997" y="418810"/>
                    <a:pt x="20096" y="418810"/>
                  </a:cubicBezTo>
                  <a:lnTo>
                    <a:pt x="113814" y="418810"/>
                  </a:lnTo>
                  <a:lnTo>
                    <a:pt x="156395" y="314336"/>
                  </a:lnTo>
                  <a:lnTo>
                    <a:pt x="90617" y="248559"/>
                  </a:lnTo>
                  <a:cubicBezTo>
                    <a:pt x="82769" y="240710"/>
                    <a:pt x="82769" y="227987"/>
                    <a:pt x="90617" y="220139"/>
                  </a:cubicBezTo>
                  <a:lnTo>
                    <a:pt x="220139" y="90616"/>
                  </a:lnTo>
                  <a:cubicBezTo>
                    <a:pt x="227988" y="82768"/>
                    <a:pt x="240711" y="82768"/>
                    <a:pt x="248559" y="90616"/>
                  </a:cubicBezTo>
                  <a:lnTo>
                    <a:pt x="314515" y="156572"/>
                  </a:lnTo>
                  <a:cubicBezTo>
                    <a:pt x="346798" y="137987"/>
                    <a:pt x="381823" y="123637"/>
                    <a:pt x="418810" y="114109"/>
                  </a:cubicBezTo>
                  <a:lnTo>
                    <a:pt x="418810" y="20096"/>
                  </a:lnTo>
                  <a:cubicBezTo>
                    <a:pt x="418810" y="8997"/>
                    <a:pt x="427807" y="0"/>
                    <a:pt x="43890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7068705" y="1976274"/>
              <a:ext cx="404754" cy="40475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 rot="319101">
            <a:off x="4810804" y="963073"/>
            <a:ext cx="521362" cy="521361"/>
            <a:chOff x="6740590" y="1648160"/>
            <a:chExt cx="1060984" cy="1060983"/>
          </a:xfrm>
          <a:solidFill>
            <a:schemeClr val="bg1">
              <a:lumMod val="75000"/>
            </a:schemeClr>
          </a:solidFill>
        </p:grpSpPr>
        <p:sp>
          <p:nvSpPr>
            <p:cNvPr id="35" name="椭圆 23"/>
            <p:cNvSpPr/>
            <p:nvPr/>
          </p:nvSpPr>
          <p:spPr>
            <a:xfrm>
              <a:off x="6740590" y="1648160"/>
              <a:ext cx="1060984" cy="1060983"/>
            </a:xfrm>
            <a:custGeom>
              <a:avLst/>
              <a:gdLst/>
              <a:ahLst/>
              <a:cxnLst/>
              <a:rect l="l" t="t" r="r" b="b"/>
              <a:pathLst>
                <a:path w="1060984" h="1060983">
                  <a:moveTo>
                    <a:pt x="530492" y="253592"/>
                  </a:moveTo>
                  <a:cubicBezTo>
                    <a:pt x="377565" y="253592"/>
                    <a:pt x="253593" y="377564"/>
                    <a:pt x="253593" y="530491"/>
                  </a:cubicBezTo>
                  <a:cubicBezTo>
                    <a:pt x="253593" y="683418"/>
                    <a:pt x="377565" y="807390"/>
                    <a:pt x="530492" y="807390"/>
                  </a:cubicBezTo>
                  <a:cubicBezTo>
                    <a:pt x="683419" y="807390"/>
                    <a:pt x="807391" y="683418"/>
                    <a:pt x="807391" y="530491"/>
                  </a:cubicBezTo>
                  <a:cubicBezTo>
                    <a:pt x="807391" y="377564"/>
                    <a:pt x="683419" y="253592"/>
                    <a:pt x="530492" y="253592"/>
                  </a:cubicBezTo>
                  <a:close/>
                  <a:moveTo>
                    <a:pt x="438906" y="0"/>
                  </a:moveTo>
                  <a:lnTo>
                    <a:pt x="622078" y="0"/>
                  </a:lnTo>
                  <a:cubicBezTo>
                    <a:pt x="633177" y="0"/>
                    <a:pt x="642174" y="8997"/>
                    <a:pt x="642174" y="20096"/>
                  </a:cubicBezTo>
                  <a:lnTo>
                    <a:pt x="642174" y="114108"/>
                  </a:lnTo>
                  <a:lnTo>
                    <a:pt x="746470" y="156572"/>
                  </a:lnTo>
                  <a:lnTo>
                    <a:pt x="812425" y="90616"/>
                  </a:lnTo>
                  <a:cubicBezTo>
                    <a:pt x="820273" y="82768"/>
                    <a:pt x="832997" y="82768"/>
                    <a:pt x="840845" y="90616"/>
                  </a:cubicBezTo>
                  <a:lnTo>
                    <a:pt x="970367" y="220138"/>
                  </a:lnTo>
                  <a:cubicBezTo>
                    <a:pt x="978216" y="227987"/>
                    <a:pt x="978216" y="240710"/>
                    <a:pt x="970367" y="248559"/>
                  </a:cubicBezTo>
                  <a:lnTo>
                    <a:pt x="904591" y="314335"/>
                  </a:lnTo>
                  <a:cubicBezTo>
                    <a:pt x="923231" y="346665"/>
                    <a:pt x="937636" y="381743"/>
                    <a:pt x="947172" y="418810"/>
                  </a:cubicBezTo>
                  <a:lnTo>
                    <a:pt x="1040888" y="418810"/>
                  </a:lnTo>
                  <a:cubicBezTo>
                    <a:pt x="1051987" y="418810"/>
                    <a:pt x="1060984" y="427807"/>
                    <a:pt x="1060984" y="438906"/>
                  </a:cubicBezTo>
                  <a:lnTo>
                    <a:pt x="1060984" y="622078"/>
                  </a:lnTo>
                  <a:cubicBezTo>
                    <a:pt x="1060984" y="633177"/>
                    <a:pt x="1051987" y="642174"/>
                    <a:pt x="1040888" y="642174"/>
                  </a:cubicBezTo>
                  <a:lnTo>
                    <a:pt x="947172" y="642174"/>
                  </a:lnTo>
                  <a:lnTo>
                    <a:pt x="904591" y="746648"/>
                  </a:lnTo>
                  <a:lnTo>
                    <a:pt x="970368" y="812425"/>
                  </a:lnTo>
                  <a:cubicBezTo>
                    <a:pt x="978216" y="820273"/>
                    <a:pt x="978216" y="832997"/>
                    <a:pt x="970368" y="840845"/>
                  </a:cubicBezTo>
                  <a:lnTo>
                    <a:pt x="840845" y="970367"/>
                  </a:lnTo>
                  <a:cubicBezTo>
                    <a:pt x="832997" y="978215"/>
                    <a:pt x="820274" y="978215"/>
                    <a:pt x="812425" y="970367"/>
                  </a:cubicBezTo>
                  <a:lnTo>
                    <a:pt x="746471" y="904412"/>
                  </a:lnTo>
                  <a:cubicBezTo>
                    <a:pt x="714188" y="922997"/>
                    <a:pt x="679162" y="937348"/>
                    <a:pt x="642174" y="946876"/>
                  </a:cubicBezTo>
                  <a:lnTo>
                    <a:pt x="642174" y="1040887"/>
                  </a:lnTo>
                  <a:cubicBezTo>
                    <a:pt x="642174" y="1051986"/>
                    <a:pt x="633177" y="1060983"/>
                    <a:pt x="622078" y="1060983"/>
                  </a:cubicBezTo>
                  <a:lnTo>
                    <a:pt x="438906" y="1060983"/>
                  </a:lnTo>
                  <a:cubicBezTo>
                    <a:pt x="427807" y="1060983"/>
                    <a:pt x="418810" y="1051986"/>
                    <a:pt x="418810" y="1040887"/>
                  </a:cubicBezTo>
                  <a:lnTo>
                    <a:pt x="418810" y="946875"/>
                  </a:lnTo>
                  <a:lnTo>
                    <a:pt x="314515" y="904411"/>
                  </a:lnTo>
                  <a:lnTo>
                    <a:pt x="248559" y="970367"/>
                  </a:lnTo>
                  <a:cubicBezTo>
                    <a:pt x="240711" y="978215"/>
                    <a:pt x="227987" y="978215"/>
                    <a:pt x="220139" y="970367"/>
                  </a:cubicBezTo>
                  <a:lnTo>
                    <a:pt x="90617" y="840845"/>
                  </a:lnTo>
                  <a:cubicBezTo>
                    <a:pt x="82768" y="832996"/>
                    <a:pt x="82768" y="820273"/>
                    <a:pt x="90617" y="812425"/>
                  </a:cubicBezTo>
                  <a:lnTo>
                    <a:pt x="156395" y="746647"/>
                  </a:lnTo>
                  <a:cubicBezTo>
                    <a:pt x="137755" y="714318"/>
                    <a:pt x="123350" y="679240"/>
                    <a:pt x="113814" y="642174"/>
                  </a:cubicBezTo>
                  <a:lnTo>
                    <a:pt x="20096" y="642174"/>
                  </a:lnTo>
                  <a:cubicBezTo>
                    <a:pt x="8997" y="642174"/>
                    <a:pt x="0" y="633177"/>
                    <a:pt x="0" y="622078"/>
                  </a:cubicBezTo>
                  <a:lnTo>
                    <a:pt x="0" y="438906"/>
                  </a:lnTo>
                  <a:cubicBezTo>
                    <a:pt x="0" y="427807"/>
                    <a:pt x="8997" y="418810"/>
                    <a:pt x="20096" y="418810"/>
                  </a:cubicBezTo>
                  <a:lnTo>
                    <a:pt x="113814" y="418810"/>
                  </a:lnTo>
                  <a:lnTo>
                    <a:pt x="156395" y="314336"/>
                  </a:lnTo>
                  <a:lnTo>
                    <a:pt x="90617" y="248559"/>
                  </a:lnTo>
                  <a:cubicBezTo>
                    <a:pt x="82769" y="240710"/>
                    <a:pt x="82769" y="227987"/>
                    <a:pt x="90617" y="220139"/>
                  </a:cubicBezTo>
                  <a:lnTo>
                    <a:pt x="220139" y="90616"/>
                  </a:lnTo>
                  <a:cubicBezTo>
                    <a:pt x="227988" y="82768"/>
                    <a:pt x="240711" y="82768"/>
                    <a:pt x="248559" y="90616"/>
                  </a:cubicBezTo>
                  <a:lnTo>
                    <a:pt x="314515" y="156572"/>
                  </a:lnTo>
                  <a:cubicBezTo>
                    <a:pt x="346798" y="137987"/>
                    <a:pt x="381823" y="123637"/>
                    <a:pt x="418810" y="114109"/>
                  </a:cubicBezTo>
                  <a:lnTo>
                    <a:pt x="418810" y="20096"/>
                  </a:lnTo>
                  <a:cubicBezTo>
                    <a:pt x="418810" y="8997"/>
                    <a:pt x="427807" y="0"/>
                    <a:pt x="43890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7068705" y="1976274"/>
              <a:ext cx="404754" cy="40475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895600" y="2103699"/>
            <a:ext cx="3257550" cy="839526"/>
            <a:chOff x="2914650" y="2103699"/>
            <a:chExt cx="3257550" cy="839526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3408620" y="2103699"/>
              <a:ext cx="2551814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矩形 10"/>
            <p:cNvSpPr/>
            <p:nvPr/>
          </p:nvSpPr>
          <p:spPr>
            <a:xfrm>
              <a:off x="2914650" y="2114550"/>
              <a:ext cx="3257550" cy="8286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-1" y="2743199"/>
            <a:ext cx="9144001" cy="2400301"/>
            <a:chOff x="-1" y="2743199"/>
            <a:chExt cx="9144001" cy="2400301"/>
          </a:xfrm>
        </p:grpSpPr>
        <p:sp>
          <p:nvSpPr>
            <p:cNvPr id="13" name="梯形 27"/>
            <p:cNvSpPr/>
            <p:nvPr/>
          </p:nvSpPr>
          <p:spPr>
            <a:xfrm>
              <a:off x="-1" y="2743199"/>
              <a:ext cx="9144000" cy="2400297"/>
            </a:xfrm>
            <a:custGeom>
              <a:avLst/>
              <a:gdLst/>
              <a:ahLst/>
              <a:cxnLst/>
              <a:rect l="l" t="t" r="r" b="b"/>
              <a:pathLst>
                <a:path w="9144000" h="2533648">
                  <a:moveTo>
                    <a:pt x="2621917" y="0"/>
                  </a:moveTo>
                  <a:lnTo>
                    <a:pt x="6607808" y="0"/>
                  </a:lnTo>
                  <a:lnTo>
                    <a:pt x="6830871" y="531746"/>
                  </a:lnTo>
                  <a:lnTo>
                    <a:pt x="9144000" y="531746"/>
                  </a:lnTo>
                  <a:lnTo>
                    <a:pt x="9144000" y="2533648"/>
                  </a:lnTo>
                  <a:lnTo>
                    <a:pt x="0" y="2533648"/>
                  </a:lnTo>
                  <a:lnTo>
                    <a:pt x="0" y="531746"/>
                  </a:lnTo>
                  <a:lnTo>
                    <a:pt x="2398855" y="531746"/>
                  </a:lnTo>
                  <a:close/>
                </a:path>
              </a:pathLst>
            </a:custGeom>
            <a:pattFill prst="ltDn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0" y="4791075"/>
              <a:ext cx="9144000" cy="352425"/>
            </a:xfrm>
            <a:prstGeom prst="rect">
              <a:avLst/>
            </a:prstGeom>
            <a:solidFill>
              <a:srgbClr val="01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矩形 14"/>
          <p:cNvSpPr/>
          <p:nvPr/>
        </p:nvSpPr>
        <p:spPr>
          <a:xfrm>
            <a:off x="0" y="0"/>
            <a:ext cx="9143999" cy="200025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2"/>
          <p:cNvSpPr txBox="1"/>
          <p:nvPr/>
        </p:nvSpPr>
        <p:spPr>
          <a:xfrm>
            <a:off x="3497102" y="2124150"/>
            <a:ext cx="22198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b="1" spc="300" dirty="0">
                <a:solidFill>
                  <a:srgbClr val="4E484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研究方法</a:t>
            </a:r>
            <a:endParaRPr lang="zh-HK" altLang="en-US" sz="3200" b="1" spc="300" dirty="0">
              <a:solidFill>
                <a:srgbClr val="4E484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梯形 16"/>
          <p:cNvSpPr/>
          <p:nvPr/>
        </p:nvSpPr>
        <p:spPr>
          <a:xfrm flipV="1">
            <a:off x="3305174" y="203194"/>
            <a:ext cx="2552701" cy="317493"/>
          </a:xfrm>
          <a:prstGeom prst="trapezoid">
            <a:avLst>
              <a:gd name="adj" fmla="val 39884"/>
            </a:avLst>
          </a:prstGeom>
          <a:solidFill>
            <a:srgbClr val="019D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梯形 17"/>
          <p:cNvSpPr/>
          <p:nvPr/>
        </p:nvSpPr>
        <p:spPr>
          <a:xfrm flipV="1">
            <a:off x="3400425" y="0"/>
            <a:ext cx="2362200" cy="520700"/>
          </a:xfrm>
          <a:prstGeom prst="trapezoid">
            <a:avLst>
              <a:gd name="adj" fmla="val 9535"/>
            </a:avLst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燕尾形 18"/>
          <p:cNvSpPr/>
          <p:nvPr/>
        </p:nvSpPr>
        <p:spPr>
          <a:xfrm rot="5400000">
            <a:off x="4463354" y="66330"/>
            <a:ext cx="273090" cy="417909"/>
          </a:xfrm>
          <a:prstGeom prst="chevron">
            <a:avLst>
              <a:gd name="adj" fmla="val 70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709238" y="2882644"/>
            <a:ext cx="3767762" cy="613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   点击输入简要文字内容，文字内容需概括精炼，不用多余的文字修饰，言简意赅的说明该项内容。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6168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8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fill="hold" grpId="0" nodeType="withEffect" p14:presetBounceEnd="54000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21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22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7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42" presetClass="entr" presetSubtype="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2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12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2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42" presetClass="entr" presetSubtype="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25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4" dur="12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12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8" presetClass="emph" presetSubtype="0" fill="hold" nodeType="withEffect">
                                      <p:stCondLst>
                                        <p:cond delay="4750"/>
                                      </p:stCondLst>
                                      <p:childTnLst>
                                        <p:animRot by="5400000">
                                          <p:cBhvr>
                                            <p:cTn id="37" dur="5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8" presetID="8" presetClass="emph" presetSubtype="0" fill="hold" nodeType="withEffect">
                                      <p:stCondLst>
                                        <p:cond delay="4750"/>
                                      </p:stCondLst>
                                      <p:childTnLst>
                                        <p:animRot by="5400000">
                                          <p:cBhvr>
                                            <p:cTn id="39" dur="5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4750"/>
                                      </p:stCondLst>
                                      <p:iterate type="lt">
                                        <p:tmPct val="15000"/>
                                      </p:iterate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10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41" presetClass="entr" presetSubtype="0" fill="hold" grpId="0" nodeType="withEffect">
                                      <p:stCondLst>
                                        <p:cond delay="6250"/>
                                      </p:stCondLst>
                                      <p:iterate type="lt">
                                        <p:tmPct val="8000"/>
                                      </p:iterate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1000" tmFilter="0,0; .5, 1; 1, 1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16" grpId="0"/>
          <p:bldP spid="17" grpId="0" animBg="1"/>
          <p:bldP spid="18" grpId="0" animBg="1"/>
          <p:bldP spid="19" grpId="0" animBg="1"/>
          <p:bldP spid="2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8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7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42" presetClass="entr" presetSubtype="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2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12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2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42" presetClass="entr" presetSubtype="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25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4" dur="12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12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8" presetClass="emph" presetSubtype="0" fill="hold" nodeType="withEffect">
                                      <p:stCondLst>
                                        <p:cond delay="4750"/>
                                      </p:stCondLst>
                                      <p:childTnLst>
                                        <p:animRot by="5400000">
                                          <p:cBhvr>
                                            <p:cTn id="37" dur="5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8" presetID="8" presetClass="emph" presetSubtype="0" fill="hold" nodeType="withEffect">
                                      <p:stCondLst>
                                        <p:cond delay="4750"/>
                                      </p:stCondLst>
                                      <p:childTnLst>
                                        <p:animRot by="5400000">
                                          <p:cBhvr>
                                            <p:cTn id="39" dur="5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4750"/>
                                      </p:stCondLst>
                                      <p:iterate type="lt">
                                        <p:tmPct val="15000"/>
                                      </p:iterate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10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41" presetClass="entr" presetSubtype="0" fill="hold" grpId="0" nodeType="withEffect">
                                      <p:stCondLst>
                                        <p:cond delay="6250"/>
                                      </p:stCondLst>
                                      <p:iterate type="lt">
                                        <p:tmPct val="8000"/>
                                      </p:iterate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1000" tmFilter="0,0; .5, 1; 1, 1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16" grpId="0"/>
          <p:bldP spid="17" grpId="0" animBg="1"/>
          <p:bldP spid="18" grpId="0" animBg="1"/>
          <p:bldP spid="19" grpId="0" animBg="1"/>
          <p:bldP spid="20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875308" y="1238708"/>
            <a:ext cx="1218732" cy="1218732"/>
            <a:chOff x="4886325" y="1657350"/>
            <a:chExt cx="1276350" cy="1276350"/>
          </a:xfrm>
        </p:grpSpPr>
        <p:sp>
          <p:nvSpPr>
            <p:cNvPr id="3" name="圆角矩形 2"/>
            <p:cNvSpPr/>
            <p:nvPr/>
          </p:nvSpPr>
          <p:spPr>
            <a:xfrm>
              <a:off x="4886325" y="1657350"/>
              <a:ext cx="1276350" cy="1276350"/>
            </a:xfrm>
            <a:prstGeom prst="roundRect">
              <a:avLst/>
            </a:prstGeom>
            <a:solidFill>
              <a:srgbClr val="4E4848"/>
            </a:solidFill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5107931" y="2018002"/>
              <a:ext cx="797569" cy="550729"/>
              <a:chOff x="5174606" y="2435101"/>
              <a:chExt cx="1000370" cy="690765"/>
            </a:xfrm>
            <a:solidFill>
              <a:schemeClr val="bg1">
                <a:lumMod val="50000"/>
              </a:schemeClr>
            </a:solidFill>
          </p:grpSpPr>
          <p:sp>
            <p:nvSpPr>
              <p:cNvPr id="5" name="Freeform 6"/>
              <p:cNvSpPr>
                <a:spLocks/>
              </p:cNvSpPr>
              <p:nvPr/>
            </p:nvSpPr>
            <p:spPr bwMode="auto">
              <a:xfrm>
                <a:off x="5221047" y="2435101"/>
                <a:ext cx="915744" cy="405584"/>
              </a:xfrm>
              <a:custGeom>
                <a:avLst/>
                <a:gdLst>
                  <a:gd name="T0" fmla="*/ 1125 w 1125"/>
                  <a:gd name="T1" fmla="*/ 2 h 498"/>
                  <a:gd name="T2" fmla="*/ 1111 w 1125"/>
                  <a:gd name="T3" fmla="*/ 19 h 498"/>
                  <a:gd name="T4" fmla="*/ 588 w 1125"/>
                  <a:gd name="T5" fmla="*/ 486 h 498"/>
                  <a:gd name="T6" fmla="*/ 550 w 1125"/>
                  <a:gd name="T7" fmla="*/ 484 h 498"/>
                  <a:gd name="T8" fmla="*/ 82 w 1125"/>
                  <a:gd name="T9" fmla="*/ 83 h 498"/>
                  <a:gd name="T10" fmla="*/ 9 w 1125"/>
                  <a:gd name="T11" fmla="*/ 20 h 498"/>
                  <a:gd name="T12" fmla="*/ 0 w 1125"/>
                  <a:gd name="T13" fmla="*/ 6 h 498"/>
                  <a:gd name="T14" fmla="*/ 17 w 1125"/>
                  <a:gd name="T15" fmla="*/ 0 h 498"/>
                  <a:gd name="T16" fmla="*/ 572 w 1125"/>
                  <a:gd name="T17" fmla="*/ 0 h 498"/>
                  <a:gd name="T18" fmla="*/ 1081 w 1125"/>
                  <a:gd name="T19" fmla="*/ 0 h 498"/>
                  <a:gd name="T20" fmla="*/ 1125 w 1125"/>
                  <a:gd name="T21" fmla="*/ 2 h 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25" h="498">
                    <a:moveTo>
                      <a:pt x="1125" y="2"/>
                    </a:moveTo>
                    <a:cubicBezTo>
                      <a:pt x="1119" y="10"/>
                      <a:pt x="1116" y="15"/>
                      <a:pt x="1111" y="19"/>
                    </a:cubicBezTo>
                    <a:cubicBezTo>
                      <a:pt x="937" y="175"/>
                      <a:pt x="762" y="330"/>
                      <a:pt x="588" y="486"/>
                    </a:cubicBezTo>
                    <a:cubicBezTo>
                      <a:pt x="574" y="498"/>
                      <a:pt x="566" y="497"/>
                      <a:pt x="550" y="484"/>
                    </a:cubicBezTo>
                    <a:cubicBezTo>
                      <a:pt x="394" y="350"/>
                      <a:pt x="238" y="217"/>
                      <a:pt x="82" y="83"/>
                    </a:cubicBezTo>
                    <a:cubicBezTo>
                      <a:pt x="58" y="62"/>
                      <a:pt x="33" y="42"/>
                      <a:pt x="9" y="20"/>
                    </a:cubicBezTo>
                    <a:cubicBezTo>
                      <a:pt x="5" y="17"/>
                      <a:pt x="3" y="11"/>
                      <a:pt x="0" y="6"/>
                    </a:cubicBezTo>
                    <a:cubicBezTo>
                      <a:pt x="6" y="4"/>
                      <a:pt x="11" y="0"/>
                      <a:pt x="17" y="0"/>
                    </a:cubicBezTo>
                    <a:cubicBezTo>
                      <a:pt x="202" y="0"/>
                      <a:pt x="387" y="0"/>
                      <a:pt x="572" y="0"/>
                    </a:cubicBezTo>
                    <a:cubicBezTo>
                      <a:pt x="742" y="0"/>
                      <a:pt x="912" y="0"/>
                      <a:pt x="1081" y="0"/>
                    </a:cubicBezTo>
                    <a:cubicBezTo>
                      <a:pt x="1095" y="0"/>
                      <a:pt x="1108" y="1"/>
                      <a:pt x="1125" y="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6" name="Freeform 7"/>
              <p:cNvSpPr>
                <a:spLocks/>
              </p:cNvSpPr>
              <p:nvPr/>
            </p:nvSpPr>
            <p:spPr bwMode="auto">
              <a:xfrm>
                <a:off x="5216231" y="2790460"/>
                <a:ext cx="919873" cy="335406"/>
              </a:xfrm>
              <a:custGeom>
                <a:avLst/>
                <a:gdLst>
                  <a:gd name="T0" fmla="*/ 730 w 1130"/>
                  <a:gd name="T1" fmla="*/ 8 h 412"/>
                  <a:gd name="T2" fmla="*/ 1130 w 1130"/>
                  <a:gd name="T3" fmla="*/ 405 h 412"/>
                  <a:gd name="T4" fmla="*/ 0 w 1130"/>
                  <a:gd name="T5" fmla="*/ 406 h 412"/>
                  <a:gd name="T6" fmla="*/ 409 w 1130"/>
                  <a:gd name="T7" fmla="*/ 0 h 412"/>
                  <a:gd name="T8" fmla="*/ 528 w 1130"/>
                  <a:gd name="T9" fmla="*/ 102 h 412"/>
                  <a:gd name="T10" fmla="*/ 558 w 1130"/>
                  <a:gd name="T11" fmla="*/ 127 h 412"/>
                  <a:gd name="T12" fmla="*/ 597 w 1130"/>
                  <a:gd name="T13" fmla="*/ 127 h 412"/>
                  <a:gd name="T14" fmla="*/ 730 w 1130"/>
                  <a:gd name="T15" fmla="*/ 8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30" h="412">
                    <a:moveTo>
                      <a:pt x="730" y="8"/>
                    </a:moveTo>
                    <a:cubicBezTo>
                      <a:pt x="865" y="141"/>
                      <a:pt x="997" y="273"/>
                      <a:pt x="1130" y="405"/>
                    </a:cubicBezTo>
                    <a:cubicBezTo>
                      <a:pt x="1116" y="411"/>
                      <a:pt x="19" y="412"/>
                      <a:pt x="0" y="406"/>
                    </a:cubicBezTo>
                    <a:cubicBezTo>
                      <a:pt x="136" y="271"/>
                      <a:pt x="272" y="136"/>
                      <a:pt x="409" y="0"/>
                    </a:cubicBezTo>
                    <a:cubicBezTo>
                      <a:pt x="446" y="32"/>
                      <a:pt x="487" y="67"/>
                      <a:pt x="528" y="102"/>
                    </a:cubicBezTo>
                    <a:cubicBezTo>
                      <a:pt x="538" y="110"/>
                      <a:pt x="548" y="119"/>
                      <a:pt x="558" y="127"/>
                    </a:cubicBezTo>
                    <a:cubicBezTo>
                      <a:pt x="574" y="140"/>
                      <a:pt x="582" y="140"/>
                      <a:pt x="597" y="127"/>
                    </a:cubicBezTo>
                    <a:cubicBezTo>
                      <a:pt x="642" y="86"/>
                      <a:pt x="687" y="46"/>
                      <a:pt x="730" y="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7" name="Freeform 8"/>
              <p:cNvSpPr>
                <a:spLocks/>
              </p:cNvSpPr>
              <p:nvPr/>
            </p:nvSpPr>
            <p:spPr bwMode="auto">
              <a:xfrm>
                <a:off x="5174606" y="2473630"/>
                <a:ext cx="334718" cy="609923"/>
              </a:xfrm>
              <a:custGeom>
                <a:avLst/>
                <a:gdLst>
                  <a:gd name="T0" fmla="*/ 6 w 411"/>
                  <a:gd name="T1" fmla="*/ 749 h 749"/>
                  <a:gd name="T2" fmla="*/ 7 w 411"/>
                  <a:gd name="T3" fmla="*/ 0 h 749"/>
                  <a:gd name="T4" fmla="*/ 411 w 411"/>
                  <a:gd name="T5" fmla="*/ 347 h 749"/>
                  <a:gd name="T6" fmla="*/ 6 w 411"/>
                  <a:gd name="T7" fmla="*/ 749 h 7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1" h="749">
                    <a:moveTo>
                      <a:pt x="6" y="749"/>
                    </a:moveTo>
                    <a:cubicBezTo>
                      <a:pt x="0" y="736"/>
                      <a:pt x="0" y="20"/>
                      <a:pt x="7" y="0"/>
                    </a:cubicBezTo>
                    <a:cubicBezTo>
                      <a:pt x="142" y="116"/>
                      <a:pt x="276" y="231"/>
                      <a:pt x="411" y="347"/>
                    </a:cubicBezTo>
                    <a:cubicBezTo>
                      <a:pt x="275" y="481"/>
                      <a:pt x="140" y="615"/>
                      <a:pt x="6" y="74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8" name="Freeform 9"/>
              <p:cNvSpPr>
                <a:spLocks/>
              </p:cNvSpPr>
              <p:nvPr/>
            </p:nvSpPr>
            <p:spPr bwMode="auto">
              <a:xfrm>
                <a:off x="5849546" y="2474318"/>
                <a:ext cx="325430" cy="609235"/>
              </a:xfrm>
              <a:custGeom>
                <a:avLst/>
                <a:gdLst>
                  <a:gd name="T0" fmla="*/ 0 w 400"/>
                  <a:gd name="T1" fmla="*/ 353 h 748"/>
                  <a:gd name="T2" fmla="*/ 397 w 400"/>
                  <a:gd name="T3" fmla="*/ 0 h 748"/>
                  <a:gd name="T4" fmla="*/ 400 w 400"/>
                  <a:gd name="T5" fmla="*/ 22 h 748"/>
                  <a:gd name="T6" fmla="*/ 400 w 400"/>
                  <a:gd name="T7" fmla="*/ 728 h 748"/>
                  <a:gd name="T8" fmla="*/ 397 w 400"/>
                  <a:gd name="T9" fmla="*/ 748 h 748"/>
                  <a:gd name="T10" fmla="*/ 0 w 400"/>
                  <a:gd name="T11" fmla="*/ 35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0" h="748">
                    <a:moveTo>
                      <a:pt x="0" y="353"/>
                    </a:moveTo>
                    <a:cubicBezTo>
                      <a:pt x="132" y="236"/>
                      <a:pt x="263" y="119"/>
                      <a:pt x="397" y="0"/>
                    </a:cubicBezTo>
                    <a:cubicBezTo>
                      <a:pt x="398" y="9"/>
                      <a:pt x="400" y="15"/>
                      <a:pt x="400" y="22"/>
                    </a:cubicBezTo>
                    <a:cubicBezTo>
                      <a:pt x="400" y="257"/>
                      <a:pt x="400" y="492"/>
                      <a:pt x="400" y="728"/>
                    </a:cubicBezTo>
                    <a:cubicBezTo>
                      <a:pt x="400" y="735"/>
                      <a:pt x="398" y="742"/>
                      <a:pt x="397" y="748"/>
                    </a:cubicBezTo>
                    <a:cubicBezTo>
                      <a:pt x="265" y="617"/>
                      <a:pt x="133" y="486"/>
                      <a:pt x="0" y="35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</p:grpSp>
      <p:grpSp>
        <p:nvGrpSpPr>
          <p:cNvPr id="9" name="组合 8"/>
          <p:cNvGrpSpPr/>
          <p:nvPr/>
        </p:nvGrpSpPr>
        <p:grpSpPr>
          <a:xfrm>
            <a:off x="884333" y="1248233"/>
            <a:ext cx="1218732" cy="1218732"/>
            <a:chOff x="895350" y="1666875"/>
            <a:chExt cx="1276350" cy="1276350"/>
          </a:xfrm>
        </p:grpSpPr>
        <p:sp>
          <p:nvSpPr>
            <p:cNvPr id="10" name="圆角矩形 9"/>
            <p:cNvSpPr/>
            <p:nvPr/>
          </p:nvSpPr>
          <p:spPr>
            <a:xfrm>
              <a:off x="895350" y="1666875"/>
              <a:ext cx="1276350" cy="1276350"/>
            </a:xfrm>
            <a:prstGeom prst="roundRect">
              <a:avLst/>
            </a:prstGeom>
            <a:solidFill>
              <a:srgbClr val="01B5B6"/>
            </a:solidFill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1158828" y="1903013"/>
              <a:ext cx="908097" cy="793301"/>
              <a:chOff x="882603" y="2302677"/>
              <a:chExt cx="1093895" cy="955612"/>
            </a:xfrm>
            <a:solidFill>
              <a:schemeClr val="bg1">
                <a:lumMod val="50000"/>
              </a:schemeClr>
            </a:solidFill>
          </p:grpSpPr>
          <p:sp>
            <p:nvSpPr>
              <p:cNvPr id="12" name="Freeform 14"/>
              <p:cNvSpPr>
                <a:spLocks/>
              </p:cNvSpPr>
              <p:nvPr/>
            </p:nvSpPr>
            <p:spPr bwMode="auto">
              <a:xfrm>
                <a:off x="882603" y="2302677"/>
                <a:ext cx="820672" cy="955612"/>
              </a:xfrm>
              <a:custGeom>
                <a:avLst/>
                <a:gdLst>
                  <a:gd name="T0" fmla="*/ 908 w 1036"/>
                  <a:gd name="T1" fmla="*/ 372 h 1206"/>
                  <a:gd name="T2" fmla="*/ 908 w 1036"/>
                  <a:gd name="T3" fmla="*/ 296 h 1206"/>
                  <a:gd name="T4" fmla="*/ 908 w 1036"/>
                  <a:gd name="T5" fmla="*/ 152 h 1206"/>
                  <a:gd name="T6" fmla="*/ 883 w 1036"/>
                  <a:gd name="T7" fmla="*/ 128 h 1206"/>
                  <a:gd name="T8" fmla="*/ 405 w 1036"/>
                  <a:gd name="T9" fmla="*/ 128 h 1206"/>
                  <a:gd name="T10" fmla="*/ 387 w 1036"/>
                  <a:gd name="T11" fmla="*/ 128 h 1206"/>
                  <a:gd name="T12" fmla="*/ 387 w 1036"/>
                  <a:gd name="T13" fmla="*/ 150 h 1206"/>
                  <a:gd name="T14" fmla="*/ 387 w 1036"/>
                  <a:gd name="T15" fmla="*/ 296 h 1206"/>
                  <a:gd name="T16" fmla="*/ 295 w 1036"/>
                  <a:gd name="T17" fmla="*/ 386 h 1206"/>
                  <a:gd name="T18" fmla="*/ 145 w 1036"/>
                  <a:gd name="T19" fmla="*/ 386 h 1206"/>
                  <a:gd name="T20" fmla="*/ 128 w 1036"/>
                  <a:gd name="T21" fmla="*/ 386 h 1206"/>
                  <a:gd name="T22" fmla="*/ 128 w 1036"/>
                  <a:gd name="T23" fmla="*/ 404 h 1206"/>
                  <a:gd name="T24" fmla="*/ 128 w 1036"/>
                  <a:gd name="T25" fmla="*/ 1052 h 1206"/>
                  <a:gd name="T26" fmla="*/ 153 w 1036"/>
                  <a:gd name="T27" fmla="*/ 1078 h 1206"/>
                  <a:gd name="T28" fmla="*/ 882 w 1036"/>
                  <a:gd name="T29" fmla="*/ 1078 h 1206"/>
                  <a:gd name="T30" fmla="*/ 908 w 1036"/>
                  <a:gd name="T31" fmla="*/ 1052 h 1206"/>
                  <a:gd name="T32" fmla="*/ 908 w 1036"/>
                  <a:gd name="T33" fmla="*/ 869 h 1206"/>
                  <a:gd name="T34" fmla="*/ 914 w 1036"/>
                  <a:gd name="T35" fmla="*/ 851 h 1206"/>
                  <a:gd name="T36" fmla="*/ 1028 w 1036"/>
                  <a:gd name="T37" fmla="*/ 729 h 1206"/>
                  <a:gd name="T38" fmla="*/ 1035 w 1036"/>
                  <a:gd name="T39" fmla="*/ 724 h 1206"/>
                  <a:gd name="T40" fmla="*/ 1036 w 1036"/>
                  <a:gd name="T41" fmla="*/ 738 h 1206"/>
                  <a:gd name="T42" fmla="*/ 1036 w 1036"/>
                  <a:gd name="T43" fmla="*/ 1069 h 1206"/>
                  <a:gd name="T44" fmla="*/ 899 w 1036"/>
                  <a:gd name="T45" fmla="*/ 1206 h 1206"/>
                  <a:gd name="T46" fmla="*/ 133 w 1036"/>
                  <a:gd name="T47" fmla="*/ 1206 h 1206"/>
                  <a:gd name="T48" fmla="*/ 0 w 1036"/>
                  <a:gd name="T49" fmla="*/ 1073 h 1206"/>
                  <a:gd name="T50" fmla="*/ 0 w 1036"/>
                  <a:gd name="T51" fmla="*/ 316 h 1206"/>
                  <a:gd name="T52" fmla="*/ 19 w 1036"/>
                  <a:gd name="T53" fmla="*/ 267 h 1206"/>
                  <a:gd name="T54" fmla="*/ 265 w 1036"/>
                  <a:gd name="T55" fmla="*/ 27 h 1206"/>
                  <a:gd name="T56" fmla="*/ 331 w 1036"/>
                  <a:gd name="T57" fmla="*/ 0 h 1206"/>
                  <a:gd name="T58" fmla="*/ 902 w 1036"/>
                  <a:gd name="T59" fmla="*/ 0 h 1206"/>
                  <a:gd name="T60" fmla="*/ 1036 w 1036"/>
                  <a:gd name="T61" fmla="*/ 129 h 1206"/>
                  <a:gd name="T62" fmla="*/ 1035 w 1036"/>
                  <a:gd name="T63" fmla="*/ 206 h 1206"/>
                  <a:gd name="T64" fmla="*/ 1028 w 1036"/>
                  <a:gd name="T65" fmla="*/ 224 h 1206"/>
                  <a:gd name="T66" fmla="*/ 942 w 1036"/>
                  <a:gd name="T67" fmla="*/ 328 h 1206"/>
                  <a:gd name="T68" fmla="*/ 921 w 1036"/>
                  <a:gd name="T69" fmla="*/ 358 h 1206"/>
                  <a:gd name="T70" fmla="*/ 908 w 1036"/>
                  <a:gd name="T71" fmla="*/ 372 h 1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36" h="1206">
                    <a:moveTo>
                      <a:pt x="908" y="372"/>
                    </a:moveTo>
                    <a:cubicBezTo>
                      <a:pt x="908" y="344"/>
                      <a:pt x="908" y="320"/>
                      <a:pt x="908" y="296"/>
                    </a:cubicBezTo>
                    <a:cubicBezTo>
                      <a:pt x="908" y="248"/>
                      <a:pt x="908" y="200"/>
                      <a:pt x="908" y="152"/>
                    </a:cubicBezTo>
                    <a:cubicBezTo>
                      <a:pt x="908" y="131"/>
                      <a:pt x="905" y="128"/>
                      <a:pt x="883" y="128"/>
                    </a:cubicBezTo>
                    <a:cubicBezTo>
                      <a:pt x="724" y="128"/>
                      <a:pt x="565" y="128"/>
                      <a:pt x="405" y="128"/>
                    </a:cubicBezTo>
                    <a:cubicBezTo>
                      <a:pt x="400" y="128"/>
                      <a:pt x="394" y="128"/>
                      <a:pt x="387" y="128"/>
                    </a:cubicBezTo>
                    <a:cubicBezTo>
                      <a:pt x="387" y="137"/>
                      <a:pt x="387" y="144"/>
                      <a:pt x="387" y="150"/>
                    </a:cubicBezTo>
                    <a:cubicBezTo>
                      <a:pt x="387" y="199"/>
                      <a:pt x="387" y="247"/>
                      <a:pt x="387" y="296"/>
                    </a:cubicBezTo>
                    <a:cubicBezTo>
                      <a:pt x="386" y="352"/>
                      <a:pt x="351" y="386"/>
                      <a:pt x="295" y="386"/>
                    </a:cubicBezTo>
                    <a:cubicBezTo>
                      <a:pt x="245" y="386"/>
                      <a:pt x="195" y="386"/>
                      <a:pt x="145" y="386"/>
                    </a:cubicBezTo>
                    <a:cubicBezTo>
                      <a:pt x="140" y="386"/>
                      <a:pt x="135" y="386"/>
                      <a:pt x="128" y="386"/>
                    </a:cubicBezTo>
                    <a:cubicBezTo>
                      <a:pt x="128" y="394"/>
                      <a:pt x="128" y="399"/>
                      <a:pt x="128" y="404"/>
                    </a:cubicBezTo>
                    <a:cubicBezTo>
                      <a:pt x="128" y="620"/>
                      <a:pt x="128" y="836"/>
                      <a:pt x="128" y="1052"/>
                    </a:cubicBezTo>
                    <a:cubicBezTo>
                      <a:pt x="128" y="1076"/>
                      <a:pt x="130" y="1078"/>
                      <a:pt x="153" y="1078"/>
                    </a:cubicBezTo>
                    <a:cubicBezTo>
                      <a:pt x="396" y="1078"/>
                      <a:pt x="639" y="1078"/>
                      <a:pt x="882" y="1078"/>
                    </a:cubicBezTo>
                    <a:cubicBezTo>
                      <a:pt x="906" y="1078"/>
                      <a:pt x="908" y="1076"/>
                      <a:pt x="908" y="1052"/>
                    </a:cubicBezTo>
                    <a:cubicBezTo>
                      <a:pt x="908" y="991"/>
                      <a:pt x="908" y="930"/>
                      <a:pt x="908" y="869"/>
                    </a:cubicBezTo>
                    <a:cubicBezTo>
                      <a:pt x="908" y="863"/>
                      <a:pt x="910" y="855"/>
                      <a:pt x="914" y="851"/>
                    </a:cubicBezTo>
                    <a:cubicBezTo>
                      <a:pt x="952" y="810"/>
                      <a:pt x="990" y="770"/>
                      <a:pt x="1028" y="729"/>
                    </a:cubicBezTo>
                    <a:cubicBezTo>
                      <a:pt x="1030" y="728"/>
                      <a:pt x="1031" y="727"/>
                      <a:pt x="1035" y="724"/>
                    </a:cubicBezTo>
                    <a:cubicBezTo>
                      <a:pt x="1035" y="730"/>
                      <a:pt x="1036" y="734"/>
                      <a:pt x="1036" y="738"/>
                    </a:cubicBezTo>
                    <a:cubicBezTo>
                      <a:pt x="1036" y="849"/>
                      <a:pt x="1036" y="959"/>
                      <a:pt x="1036" y="1069"/>
                    </a:cubicBezTo>
                    <a:cubicBezTo>
                      <a:pt x="1035" y="1151"/>
                      <a:pt x="981" y="1206"/>
                      <a:pt x="899" y="1206"/>
                    </a:cubicBezTo>
                    <a:cubicBezTo>
                      <a:pt x="643" y="1206"/>
                      <a:pt x="388" y="1206"/>
                      <a:pt x="133" y="1206"/>
                    </a:cubicBezTo>
                    <a:cubicBezTo>
                      <a:pt x="56" y="1206"/>
                      <a:pt x="0" y="1150"/>
                      <a:pt x="0" y="1073"/>
                    </a:cubicBezTo>
                    <a:cubicBezTo>
                      <a:pt x="0" y="821"/>
                      <a:pt x="0" y="568"/>
                      <a:pt x="0" y="316"/>
                    </a:cubicBezTo>
                    <a:cubicBezTo>
                      <a:pt x="0" y="297"/>
                      <a:pt x="6" y="281"/>
                      <a:pt x="19" y="267"/>
                    </a:cubicBezTo>
                    <a:cubicBezTo>
                      <a:pt x="101" y="187"/>
                      <a:pt x="183" y="107"/>
                      <a:pt x="265" y="27"/>
                    </a:cubicBezTo>
                    <a:cubicBezTo>
                      <a:pt x="283" y="9"/>
                      <a:pt x="305" y="0"/>
                      <a:pt x="331" y="0"/>
                    </a:cubicBezTo>
                    <a:cubicBezTo>
                      <a:pt x="521" y="0"/>
                      <a:pt x="712" y="0"/>
                      <a:pt x="902" y="0"/>
                    </a:cubicBezTo>
                    <a:cubicBezTo>
                      <a:pt x="978" y="1"/>
                      <a:pt x="1033" y="53"/>
                      <a:pt x="1036" y="129"/>
                    </a:cubicBezTo>
                    <a:cubicBezTo>
                      <a:pt x="1036" y="155"/>
                      <a:pt x="1036" y="180"/>
                      <a:pt x="1035" y="206"/>
                    </a:cubicBezTo>
                    <a:cubicBezTo>
                      <a:pt x="1035" y="212"/>
                      <a:pt x="1032" y="219"/>
                      <a:pt x="1028" y="224"/>
                    </a:cubicBezTo>
                    <a:cubicBezTo>
                      <a:pt x="999" y="259"/>
                      <a:pt x="970" y="293"/>
                      <a:pt x="942" y="328"/>
                    </a:cubicBezTo>
                    <a:cubicBezTo>
                      <a:pt x="934" y="337"/>
                      <a:pt x="928" y="348"/>
                      <a:pt x="921" y="358"/>
                    </a:cubicBezTo>
                    <a:cubicBezTo>
                      <a:pt x="918" y="362"/>
                      <a:pt x="914" y="365"/>
                      <a:pt x="908" y="37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13" name="Freeform 15"/>
              <p:cNvSpPr>
                <a:spLocks/>
              </p:cNvSpPr>
              <p:nvPr/>
            </p:nvSpPr>
            <p:spPr bwMode="auto">
              <a:xfrm>
                <a:off x="1362082" y="2640858"/>
                <a:ext cx="386396" cy="443988"/>
              </a:xfrm>
              <a:custGeom>
                <a:avLst/>
                <a:gdLst>
                  <a:gd name="T0" fmla="*/ 351 w 488"/>
                  <a:gd name="T1" fmla="*/ 0 h 560"/>
                  <a:gd name="T2" fmla="*/ 488 w 488"/>
                  <a:gd name="T3" fmla="*/ 114 h 560"/>
                  <a:gd name="T4" fmla="*/ 431 w 488"/>
                  <a:gd name="T5" fmla="*/ 180 h 560"/>
                  <a:gd name="T6" fmla="*/ 127 w 488"/>
                  <a:gd name="T7" fmla="*/ 490 h 560"/>
                  <a:gd name="T8" fmla="*/ 39 w 488"/>
                  <a:gd name="T9" fmla="*/ 554 h 560"/>
                  <a:gd name="T10" fmla="*/ 5 w 488"/>
                  <a:gd name="T11" fmla="*/ 560 h 560"/>
                  <a:gd name="T12" fmla="*/ 4 w 488"/>
                  <a:gd name="T13" fmla="*/ 526 h 560"/>
                  <a:gd name="T14" fmla="*/ 64 w 488"/>
                  <a:gd name="T15" fmla="*/ 404 h 560"/>
                  <a:gd name="T16" fmla="*/ 347 w 488"/>
                  <a:gd name="T17" fmla="*/ 7 h 560"/>
                  <a:gd name="T18" fmla="*/ 351 w 488"/>
                  <a:gd name="T19" fmla="*/ 0 h 5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8" h="560">
                    <a:moveTo>
                      <a:pt x="351" y="0"/>
                    </a:moveTo>
                    <a:cubicBezTo>
                      <a:pt x="398" y="39"/>
                      <a:pt x="443" y="76"/>
                      <a:pt x="488" y="114"/>
                    </a:cubicBezTo>
                    <a:cubicBezTo>
                      <a:pt x="469" y="137"/>
                      <a:pt x="450" y="159"/>
                      <a:pt x="431" y="180"/>
                    </a:cubicBezTo>
                    <a:cubicBezTo>
                      <a:pt x="336" y="289"/>
                      <a:pt x="238" y="396"/>
                      <a:pt x="127" y="490"/>
                    </a:cubicBezTo>
                    <a:cubicBezTo>
                      <a:pt x="100" y="514"/>
                      <a:pt x="69" y="534"/>
                      <a:pt x="39" y="554"/>
                    </a:cubicBezTo>
                    <a:cubicBezTo>
                      <a:pt x="30" y="560"/>
                      <a:pt x="17" y="558"/>
                      <a:pt x="5" y="560"/>
                    </a:cubicBezTo>
                    <a:cubicBezTo>
                      <a:pt x="5" y="549"/>
                      <a:pt x="0" y="536"/>
                      <a:pt x="4" y="526"/>
                    </a:cubicBezTo>
                    <a:cubicBezTo>
                      <a:pt x="23" y="485"/>
                      <a:pt x="41" y="443"/>
                      <a:pt x="64" y="404"/>
                    </a:cubicBezTo>
                    <a:cubicBezTo>
                      <a:pt x="147" y="264"/>
                      <a:pt x="245" y="134"/>
                      <a:pt x="347" y="7"/>
                    </a:cubicBezTo>
                    <a:cubicBezTo>
                      <a:pt x="348" y="5"/>
                      <a:pt x="349" y="3"/>
                      <a:pt x="35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14" name="Freeform 16"/>
              <p:cNvSpPr>
                <a:spLocks/>
              </p:cNvSpPr>
              <p:nvPr/>
            </p:nvSpPr>
            <p:spPr bwMode="auto">
              <a:xfrm>
                <a:off x="1667783" y="2400113"/>
                <a:ext cx="273223" cy="299340"/>
              </a:xfrm>
              <a:custGeom>
                <a:avLst/>
                <a:gdLst>
                  <a:gd name="T0" fmla="*/ 139 w 345"/>
                  <a:gd name="T1" fmla="*/ 378 h 378"/>
                  <a:gd name="T2" fmla="*/ 0 w 345"/>
                  <a:gd name="T3" fmla="*/ 264 h 378"/>
                  <a:gd name="T4" fmla="*/ 19 w 345"/>
                  <a:gd name="T5" fmla="*/ 240 h 378"/>
                  <a:gd name="T6" fmla="*/ 183 w 345"/>
                  <a:gd name="T7" fmla="*/ 54 h 378"/>
                  <a:gd name="T8" fmla="*/ 231 w 345"/>
                  <a:gd name="T9" fmla="*/ 17 h 378"/>
                  <a:gd name="T10" fmla="*/ 308 w 345"/>
                  <a:gd name="T11" fmla="*/ 26 h 378"/>
                  <a:gd name="T12" fmla="*/ 334 w 345"/>
                  <a:gd name="T13" fmla="*/ 103 h 378"/>
                  <a:gd name="T14" fmla="*/ 312 w 345"/>
                  <a:gd name="T15" fmla="*/ 150 h 378"/>
                  <a:gd name="T16" fmla="*/ 139 w 345"/>
                  <a:gd name="T17" fmla="*/ 378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5" h="378">
                    <a:moveTo>
                      <a:pt x="139" y="378"/>
                    </a:moveTo>
                    <a:cubicBezTo>
                      <a:pt x="90" y="338"/>
                      <a:pt x="46" y="301"/>
                      <a:pt x="0" y="264"/>
                    </a:cubicBezTo>
                    <a:cubicBezTo>
                      <a:pt x="7" y="255"/>
                      <a:pt x="13" y="247"/>
                      <a:pt x="19" y="240"/>
                    </a:cubicBezTo>
                    <a:cubicBezTo>
                      <a:pt x="74" y="178"/>
                      <a:pt x="128" y="115"/>
                      <a:pt x="183" y="54"/>
                    </a:cubicBezTo>
                    <a:cubicBezTo>
                      <a:pt x="196" y="39"/>
                      <a:pt x="214" y="27"/>
                      <a:pt x="231" y="17"/>
                    </a:cubicBezTo>
                    <a:cubicBezTo>
                      <a:pt x="259" y="0"/>
                      <a:pt x="280" y="4"/>
                      <a:pt x="308" y="26"/>
                    </a:cubicBezTo>
                    <a:cubicBezTo>
                      <a:pt x="336" y="50"/>
                      <a:pt x="345" y="73"/>
                      <a:pt x="334" y="103"/>
                    </a:cubicBezTo>
                    <a:cubicBezTo>
                      <a:pt x="328" y="119"/>
                      <a:pt x="322" y="136"/>
                      <a:pt x="312" y="150"/>
                    </a:cubicBezTo>
                    <a:cubicBezTo>
                      <a:pt x="255" y="226"/>
                      <a:pt x="197" y="301"/>
                      <a:pt x="139" y="37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15" name="Freeform 17"/>
              <p:cNvSpPr>
                <a:spLocks/>
              </p:cNvSpPr>
              <p:nvPr/>
            </p:nvSpPr>
            <p:spPr bwMode="auto">
              <a:xfrm>
                <a:off x="1088524" y="2679029"/>
                <a:ext cx="408829" cy="66632"/>
              </a:xfrm>
              <a:custGeom>
                <a:avLst/>
                <a:gdLst>
                  <a:gd name="T0" fmla="*/ 257 w 516"/>
                  <a:gd name="T1" fmla="*/ 0 h 84"/>
                  <a:gd name="T2" fmla="*/ 496 w 516"/>
                  <a:gd name="T3" fmla="*/ 0 h 84"/>
                  <a:gd name="T4" fmla="*/ 516 w 516"/>
                  <a:gd name="T5" fmla="*/ 19 h 84"/>
                  <a:gd name="T6" fmla="*/ 516 w 516"/>
                  <a:gd name="T7" fmla="*/ 49 h 84"/>
                  <a:gd name="T8" fmla="*/ 481 w 516"/>
                  <a:gd name="T9" fmla="*/ 84 h 84"/>
                  <a:gd name="T10" fmla="*/ 23 w 516"/>
                  <a:gd name="T11" fmla="*/ 84 h 84"/>
                  <a:gd name="T12" fmla="*/ 0 w 516"/>
                  <a:gd name="T13" fmla="*/ 61 h 84"/>
                  <a:gd name="T14" fmla="*/ 0 w 516"/>
                  <a:gd name="T15" fmla="*/ 22 h 84"/>
                  <a:gd name="T16" fmla="*/ 22 w 516"/>
                  <a:gd name="T17" fmla="*/ 0 h 84"/>
                  <a:gd name="T18" fmla="*/ 257 w 516"/>
                  <a:gd name="T19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6" h="84">
                    <a:moveTo>
                      <a:pt x="257" y="0"/>
                    </a:moveTo>
                    <a:cubicBezTo>
                      <a:pt x="337" y="0"/>
                      <a:pt x="416" y="0"/>
                      <a:pt x="496" y="0"/>
                    </a:cubicBezTo>
                    <a:cubicBezTo>
                      <a:pt x="515" y="0"/>
                      <a:pt x="516" y="1"/>
                      <a:pt x="516" y="19"/>
                    </a:cubicBezTo>
                    <a:cubicBezTo>
                      <a:pt x="516" y="29"/>
                      <a:pt x="516" y="39"/>
                      <a:pt x="516" y="49"/>
                    </a:cubicBezTo>
                    <a:cubicBezTo>
                      <a:pt x="516" y="71"/>
                      <a:pt x="503" y="84"/>
                      <a:pt x="481" y="84"/>
                    </a:cubicBezTo>
                    <a:cubicBezTo>
                      <a:pt x="329" y="84"/>
                      <a:pt x="176" y="84"/>
                      <a:pt x="23" y="84"/>
                    </a:cubicBezTo>
                    <a:cubicBezTo>
                      <a:pt x="0" y="84"/>
                      <a:pt x="0" y="83"/>
                      <a:pt x="0" y="61"/>
                    </a:cubicBezTo>
                    <a:cubicBezTo>
                      <a:pt x="0" y="48"/>
                      <a:pt x="0" y="35"/>
                      <a:pt x="0" y="22"/>
                    </a:cubicBezTo>
                    <a:cubicBezTo>
                      <a:pt x="0" y="0"/>
                      <a:pt x="0" y="0"/>
                      <a:pt x="22" y="0"/>
                    </a:cubicBezTo>
                    <a:cubicBezTo>
                      <a:pt x="100" y="0"/>
                      <a:pt x="179" y="0"/>
                      <a:pt x="25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16" name="Freeform 18"/>
              <p:cNvSpPr>
                <a:spLocks/>
              </p:cNvSpPr>
              <p:nvPr/>
            </p:nvSpPr>
            <p:spPr bwMode="auto">
              <a:xfrm>
                <a:off x="1087855" y="2815306"/>
                <a:ext cx="344542" cy="67301"/>
              </a:xfrm>
              <a:custGeom>
                <a:avLst/>
                <a:gdLst>
                  <a:gd name="T0" fmla="*/ 435 w 435"/>
                  <a:gd name="T1" fmla="*/ 0 h 85"/>
                  <a:gd name="T2" fmla="*/ 382 w 435"/>
                  <a:gd name="T3" fmla="*/ 80 h 85"/>
                  <a:gd name="T4" fmla="*/ 371 w 435"/>
                  <a:gd name="T5" fmla="*/ 84 h 85"/>
                  <a:gd name="T6" fmla="*/ 15 w 435"/>
                  <a:gd name="T7" fmla="*/ 85 h 85"/>
                  <a:gd name="T8" fmla="*/ 1 w 435"/>
                  <a:gd name="T9" fmla="*/ 69 h 85"/>
                  <a:gd name="T10" fmla="*/ 0 w 435"/>
                  <a:gd name="T11" fmla="*/ 18 h 85"/>
                  <a:gd name="T12" fmla="*/ 19 w 435"/>
                  <a:gd name="T13" fmla="*/ 0 h 85"/>
                  <a:gd name="T14" fmla="*/ 190 w 435"/>
                  <a:gd name="T15" fmla="*/ 0 h 85"/>
                  <a:gd name="T16" fmla="*/ 415 w 435"/>
                  <a:gd name="T17" fmla="*/ 0 h 85"/>
                  <a:gd name="T18" fmla="*/ 435 w 435"/>
                  <a:gd name="T19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35" h="85">
                    <a:moveTo>
                      <a:pt x="435" y="0"/>
                    </a:moveTo>
                    <a:cubicBezTo>
                      <a:pt x="417" y="29"/>
                      <a:pt x="400" y="55"/>
                      <a:pt x="382" y="80"/>
                    </a:cubicBezTo>
                    <a:cubicBezTo>
                      <a:pt x="380" y="83"/>
                      <a:pt x="375" y="84"/>
                      <a:pt x="371" y="84"/>
                    </a:cubicBezTo>
                    <a:cubicBezTo>
                      <a:pt x="252" y="85"/>
                      <a:pt x="134" y="84"/>
                      <a:pt x="15" y="85"/>
                    </a:cubicBezTo>
                    <a:cubicBezTo>
                      <a:pt x="4" y="85"/>
                      <a:pt x="0" y="80"/>
                      <a:pt x="1" y="69"/>
                    </a:cubicBezTo>
                    <a:cubicBezTo>
                      <a:pt x="1" y="52"/>
                      <a:pt x="1" y="35"/>
                      <a:pt x="0" y="18"/>
                    </a:cubicBezTo>
                    <a:cubicBezTo>
                      <a:pt x="0" y="4"/>
                      <a:pt x="6" y="0"/>
                      <a:pt x="19" y="0"/>
                    </a:cubicBezTo>
                    <a:cubicBezTo>
                      <a:pt x="76" y="0"/>
                      <a:pt x="133" y="0"/>
                      <a:pt x="190" y="0"/>
                    </a:cubicBezTo>
                    <a:cubicBezTo>
                      <a:pt x="265" y="0"/>
                      <a:pt x="340" y="0"/>
                      <a:pt x="415" y="0"/>
                    </a:cubicBezTo>
                    <a:cubicBezTo>
                      <a:pt x="421" y="0"/>
                      <a:pt x="426" y="0"/>
                      <a:pt x="43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17" name="Freeform 19"/>
              <p:cNvSpPr>
                <a:spLocks/>
              </p:cNvSpPr>
              <p:nvPr/>
            </p:nvSpPr>
            <p:spPr bwMode="auto">
              <a:xfrm>
                <a:off x="1082497" y="2945221"/>
                <a:ext cx="244427" cy="146657"/>
              </a:xfrm>
              <a:custGeom>
                <a:avLst/>
                <a:gdLst>
                  <a:gd name="T0" fmla="*/ 286 w 309"/>
                  <a:gd name="T1" fmla="*/ 148 h 185"/>
                  <a:gd name="T2" fmla="*/ 283 w 309"/>
                  <a:gd name="T3" fmla="*/ 148 h 185"/>
                  <a:gd name="T4" fmla="*/ 234 w 309"/>
                  <a:gd name="T5" fmla="*/ 153 h 185"/>
                  <a:gd name="T6" fmla="*/ 214 w 309"/>
                  <a:gd name="T7" fmla="*/ 169 h 185"/>
                  <a:gd name="T8" fmla="*/ 156 w 309"/>
                  <a:gd name="T9" fmla="*/ 164 h 185"/>
                  <a:gd name="T10" fmla="*/ 105 w 309"/>
                  <a:gd name="T11" fmla="*/ 110 h 185"/>
                  <a:gd name="T12" fmla="*/ 80 w 309"/>
                  <a:gd name="T13" fmla="*/ 157 h 185"/>
                  <a:gd name="T14" fmla="*/ 38 w 309"/>
                  <a:gd name="T15" fmla="*/ 178 h 185"/>
                  <a:gd name="T16" fmla="*/ 11 w 309"/>
                  <a:gd name="T17" fmla="*/ 126 h 185"/>
                  <a:gd name="T18" fmla="*/ 64 w 309"/>
                  <a:gd name="T19" fmla="*/ 24 h 185"/>
                  <a:gd name="T20" fmla="*/ 126 w 309"/>
                  <a:gd name="T21" fmla="*/ 21 h 185"/>
                  <a:gd name="T22" fmla="*/ 191 w 309"/>
                  <a:gd name="T23" fmla="*/ 90 h 185"/>
                  <a:gd name="T24" fmla="*/ 230 w 309"/>
                  <a:gd name="T25" fmla="*/ 60 h 185"/>
                  <a:gd name="T26" fmla="*/ 281 w 309"/>
                  <a:gd name="T27" fmla="*/ 58 h 185"/>
                  <a:gd name="T28" fmla="*/ 309 w 309"/>
                  <a:gd name="T29" fmla="*/ 76 h 185"/>
                  <a:gd name="T30" fmla="*/ 286 w 309"/>
                  <a:gd name="T31" fmla="*/ 148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09" h="185">
                    <a:moveTo>
                      <a:pt x="286" y="148"/>
                    </a:moveTo>
                    <a:cubicBezTo>
                      <a:pt x="284" y="148"/>
                      <a:pt x="284" y="148"/>
                      <a:pt x="283" y="148"/>
                    </a:cubicBezTo>
                    <a:cubicBezTo>
                      <a:pt x="265" y="131"/>
                      <a:pt x="249" y="137"/>
                      <a:pt x="234" y="153"/>
                    </a:cubicBezTo>
                    <a:cubicBezTo>
                      <a:pt x="228" y="159"/>
                      <a:pt x="221" y="164"/>
                      <a:pt x="214" y="169"/>
                    </a:cubicBezTo>
                    <a:cubicBezTo>
                      <a:pt x="193" y="185"/>
                      <a:pt x="174" y="183"/>
                      <a:pt x="156" y="164"/>
                    </a:cubicBezTo>
                    <a:cubicBezTo>
                      <a:pt x="139" y="147"/>
                      <a:pt x="123" y="129"/>
                      <a:pt x="105" y="110"/>
                    </a:cubicBezTo>
                    <a:cubicBezTo>
                      <a:pt x="96" y="126"/>
                      <a:pt x="88" y="142"/>
                      <a:pt x="80" y="157"/>
                    </a:cubicBezTo>
                    <a:cubicBezTo>
                      <a:pt x="71" y="174"/>
                      <a:pt x="55" y="181"/>
                      <a:pt x="38" y="178"/>
                    </a:cubicBezTo>
                    <a:cubicBezTo>
                      <a:pt x="14" y="174"/>
                      <a:pt x="0" y="149"/>
                      <a:pt x="11" y="126"/>
                    </a:cubicBezTo>
                    <a:cubicBezTo>
                      <a:pt x="28" y="92"/>
                      <a:pt x="45" y="57"/>
                      <a:pt x="64" y="24"/>
                    </a:cubicBezTo>
                    <a:cubicBezTo>
                      <a:pt x="77" y="0"/>
                      <a:pt x="107" y="0"/>
                      <a:pt x="126" y="21"/>
                    </a:cubicBezTo>
                    <a:cubicBezTo>
                      <a:pt x="148" y="43"/>
                      <a:pt x="169" y="66"/>
                      <a:pt x="191" y="90"/>
                    </a:cubicBezTo>
                    <a:cubicBezTo>
                      <a:pt x="204" y="80"/>
                      <a:pt x="217" y="70"/>
                      <a:pt x="230" y="60"/>
                    </a:cubicBezTo>
                    <a:cubicBezTo>
                      <a:pt x="247" y="47"/>
                      <a:pt x="262" y="46"/>
                      <a:pt x="281" y="58"/>
                    </a:cubicBezTo>
                    <a:cubicBezTo>
                      <a:pt x="291" y="64"/>
                      <a:pt x="300" y="70"/>
                      <a:pt x="309" y="76"/>
                    </a:cubicBezTo>
                    <a:cubicBezTo>
                      <a:pt x="301" y="100"/>
                      <a:pt x="294" y="124"/>
                      <a:pt x="286" y="14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18" name="Freeform 20"/>
              <p:cNvSpPr>
                <a:spLocks/>
              </p:cNvSpPr>
              <p:nvPr/>
            </p:nvSpPr>
            <p:spPr bwMode="auto">
              <a:xfrm>
                <a:off x="1748478" y="2540408"/>
                <a:ext cx="228020" cy="273223"/>
              </a:xfrm>
              <a:custGeom>
                <a:avLst/>
                <a:gdLst>
                  <a:gd name="T0" fmla="*/ 288 w 288"/>
                  <a:gd name="T1" fmla="*/ 37 h 345"/>
                  <a:gd name="T2" fmla="*/ 280 w 288"/>
                  <a:gd name="T3" fmla="*/ 52 h 345"/>
                  <a:gd name="T4" fmla="*/ 118 w 288"/>
                  <a:gd name="T5" fmla="*/ 260 h 345"/>
                  <a:gd name="T6" fmla="*/ 57 w 288"/>
                  <a:gd name="T7" fmla="*/ 326 h 345"/>
                  <a:gd name="T8" fmla="*/ 24 w 288"/>
                  <a:gd name="T9" fmla="*/ 343 h 345"/>
                  <a:gd name="T10" fmla="*/ 3 w 288"/>
                  <a:gd name="T11" fmla="*/ 338 h 345"/>
                  <a:gd name="T12" fmla="*/ 3 w 288"/>
                  <a:gd name="T13" fmla="*/ 314 h 345"/>
                  <a:gd name="T14" fmla="*/ 44 w 288"/>
                  <a:gd name="T15" fmla="*/ 262 h 345"/>
                  <a:gd name="T16" fmla="*/ 210 w 288"/>
                  <a:gd name="T17" fmla="*/ 53 h 345"/>
                  <a:gd name="T18" fmla="*/ 236 w 288"/>
                  <a:gd name="T19" fmla="*/ 15 h 345"/>
                  <a:gd name="T20" fmla="*/ 263 w 288"/>
                  <a:gd name="T21" fmla="*/ 4 h 345"/>
                  <a:gd name="T22" fmla="*/ 288 w 288"/>
                  <a:gd name="T23" fmla="*/ 37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88" h="345">
                    <a:moveTo>
                      <a:pt x="288" y="37"/>
                    </a:moveTo>
                    <a:cubicBezTo>
                      <a:pt x="286" y="40"/>
                      <a:pt x="284" y="46"/>
                      <a:pt x="280" y="52"/>
                    </a:cubicBezTo>
                    <a:cubicBezTo>
                      <a:pt x="226" y="121"/>
                      <a:pt x="172" y="191"/>
                      <a:pt x="118" y="260"/>
                    </a:cubicBezTo>
                    <a:cubicBezTo>
                      <a:pt x="99" y="283"/>
                      <a:pt x="78" y="305"/>
                      <a:pt x="57" y="326"/>
                    </a:cubicBezTo>
                    <a:cubicBezTo>
                      <a:pt x="48" y="334"/>
                      <a:pt x="36" y="339"/>
                      <a:pt x="24" y="343"/>
                    </a:cubicBezTo>
                    <a:cubicBezTo>
                      <a:pt x="18" y="345"/>
                      <a:pt x="6" y="343"/>
                      <a:pt x="3" y="338"/>
                    </a:cubicBezTo>
                    <a:cubicBezTo>
                      <a:pt x="0" y="332"/>
                      <a:pt x="0" y="320"/>
                      <a:pt x="3" y="314"/>
                    </a:cubicBezTo>
                    <a:cubicBezTo>
                      <a:pt x="15" y="296"/>
                      <a:pt x="30" y="279"/>
                      <a:pt x="44" y="262"/>
                    </a:cubicBezTo>
                    <a:cubicBezTo>
                      <a:pt x="99" y="192"/>
                      <a:pt x="154" y="123"/>
                      <a:pt x="210" y="53"/>
                    </a:cubicBezTo>
                    <a:cubicBezTo>
                      <a:pt x="219" y="41"/>
                      <a:pt x="228" y="28"/>
                      <a:pt x="236" y="15"/>
                    </a:cubicBezTo>
                    <a:cubicBezTo>
                      <a:pt x="243" y="5"/>
                      <a:pt x="251" y="0"/>
                      <a:pt x="263" y="4"/>
                    </a:cubicBezTo>
                    <a:cubicBezTo>
                      <a:pt x="275" y="7"/>
                      <a:pt x="288" y="23"/>
                      <a:pt x="288" y="3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19" name="Freeform 21"/>
              <p:cNvSpPr>
                <a:spLocks/>
              </p:cNvSpPr>
              <p:nvPr/>
            </p:nvSpPr>
            <p:spPr bwMode="auto">
              <a:xfrm>
                <a:off x="1293107" y="2473776"/>
                <a:ext cx="204247" cy="66632"/>
              </a:xfrm>
              <a:custGeom>
                <a:avLst/>
                <a:gdLst>
                  <a:gd name="T0" fmla="*/ 129 w 258"/>
                  <a:gd name="T1" fmla="*/ 84 h 84"/>
                  <a:gd name="T2" fmla="*/ 18 w 258"/>
                  <a:gd name="T3" fmla="*/ 84 h 84"/>
                  <a:gd name="T4" fmla="*/ 0 w 258"/>
                  <a:gd name="T5" fmla="*/ 66 h 84"/>
                  <a:gd name="T6" fmla="*/ 0 w 258"/>
                  <a:gd name="T7" fmla="*/ 16 h 84"/>
                  <a:gd name="T8" fmla="*/ 15 w 258"/>
                  <a:gd name="T9" fmla="*/ 0 h 84"/>
                  <a:gd name="T10" fmla="*/ 243 w 258"/>
                  <a:gd name="T11" fmla="*/ 0 h 84"/>
                  <a:gd name="T12" fmla="*/ 258 w 258"/>
                  <a:gd name="T13" fmla="*/ 15 h 84"/>
                  <a:gd name="T14" fmla="*/ 258 w 258"/>
                  <a:gd name="T15" fmla="*/ 68 h 84"/>
                  <a:gd name="T16" fmla="*/ 241 w 258"/>
                  <a:gd name="T17" fmla="*/ 84 h 84"/>
                  <a:gd name="T18" fmla="*/ 129 w 258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8" h="84">
                    <a:moveTo>
                      <a:pt x="129" y="84"/>
                    </a:moveTo>
                    <a:cubicBezTo>
                      <a:pt x="92" y="84"/>
                      <a:pt x="55" y="83"/>
                      <a:pt x="18" y="84"/>
                    </a:cubicBezTo>
                    <a:cubicBezTo>
                      <a:pt x="5" y="84"/>
                      <a:pt x="0" y="79"/>
                      <a:pt x="0" y="66"/>
                    </a:cubicBezTo>
                    <a:cubicBezTo>
                      <a:pt x="1" y="50"/>
                      <a:pt x="1" y="33"/>
                      <a:pt x="0" y="16"/>
                    </a:cubicBezTo>
                    <a:cubicBezTo>
                      <a:pt x="0" y="5"/>
                      <a:pt x="4" y="0"/>
                      <a:pt x="15" y="0"/>
                    </a:cubicBezTo>
                    <a:cubicBezTo>
                      <a:pt x="91" y="0"/>
                      <a:pt x="167" y="0"/>
                      <a:pt x="243" y="0"/>
                    </a:cubicBezTo>
                    <a:cubicBezTo>
                      <a:pt x="254" y="0"/>
                      <a:pt x="258" y="4"/>
                      <a:pt x="258" y="15"/>
                    </a:cubicBezTo>
                    <a:cubicBezTo>
                      <a:pt x="257" y="33"/>
                      <a:pt x="257" y="50"/>
                      <a:pt x="258" y="68"/>
                    </a:cubicBezTo>
                    <a:cubicBezTo>
                      <a:pt x="258" y="80"/>
                      <a:pt x="253" y="84"/>
                      <a:pt x="241" y="84"/>
                    </a:cubicBezTo>
                    <a:cubicBezTo>
                      <a:pt x="203" y="84"/>
                      <a:pt x="166" y="84"/>
                      <a:pt x="129" y="8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</p:grpSp>
      <p:grpSp>
        <p:nvGrpSpPr>
          <p:cNvPr id="20" name="组合 19"/>
          <p:cNvGrpSpPr/>
          <p:nvPr/>
        </p:nvGrpSpPr>
        <p:grpSpPr>
          <a:xfrm>
            <a:off x="2846483" y="1248233"/>
            <a:ext cx="1218732" cy="1218732"/>
            <a:chOff x="2857500" y="1666875"/>
            <a:chExt cx="1276350" cy="1276350"/>
          </a:xfrm>
          <a:effectLst/>
        </p:grpSpPr>
        <p:sp>
          <p:nvSpPr>
            <p:cNvPr id="21" name="圆角矩形 20"/>
            <p:cNvSpPr/>
            <p:nvPr/>
          </p:nvSpPr>
          <p:spPr>
            <a:xfrm>
              <a:off x="2857500" y="1666875"/>
              <a:ext cx="1276350" cy="1276350"/>
            </a:xfrm>
            <a:prstGeom prst="roundRect">
              <a:avLst/>
            </a:prstGeom>
            <a:solidFill>
              <a:srgbClr val="F26932"/>
            </a:solidFill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3036341" y="1943099"/>
              <a:ext cx="967635" cy="754773"/>
              <a:chOff x="2855366" y="2301118"/>
              <a:chExt cx="1229112" cy="958730"/>
            </a:xfrm>
            <a:solidFill>
              <a:schemeClr val="bg1">
                <a:lumMod val="50000"/>
              </a:schemeClr>
            </a:solidFill>
          </p:grpSpPr>
          <p:sp>
            <p:nvSpPr>
              <p:cNvPr id="23" name="Freeform 26"/>
              <p:cNvSpPr>
                <a:spLocks/>
              </p:cNvSpPr>
              <p:nvPr/>
            </p:nvSpPr>
            <p:spPr bwMode="auto">
              <a:xfrm>
                <a:off x="2855366" y="2531318"/>
                <a:ext cx="807015" cy="728530"/>
              </a:xfrm>
              <a:custGeom>
                <a:avLst/>
                <a:gdLst>
                  <a:gd name="T0" fmla="*/ 129 w 908"/>
                  <a:gd name="T1" fmla="*/ 646 h 819"/>
                  <a:gd name="T2" fmla="*/ 86 w 908"/>
                  <a:gd name="T3" fmla="*/ 646 h 819"/>
                  <a:gd name="T4" fmla="*/ 0 w 908"/>
                  <a:gd name="T5" fmla="*/ 560 h 819"/>
                  <a:gd name="T6" fmla="*/ 0 w 908"/>
                  <a:gd name="T7" fmla="*/ 87 h 819"/>
                  <a:gd name="T8" fmla="*/ 87 w 908"/>
                  <a:gd name="T9" fmla="*/ 0 h 819"/>
                  <a:gd name="T10" fmla="*/ 822 w 908"/>
                  <a:gd name="T11" fmla="*/ 0 h 819"/>
                  <a:gd name="T12" fmla="*/ 908 w 908"/>
                  <a:gd name="T13" fmla="*/ 90 h 819"/>
                  <a:gd name="T14" fmla="*/ 908 w 908"/>
                  <a:gd name="T15" fmla="*/ 470 h 819"/>
                  <a:gd name="T16" fmla="*/ 908 w 908"/>
                  <a:gd name="T17" fmla="*/ 557 h 819"/>
                  <a:gd name="T18" fmla="*/ 818 w 908"/>
                  <a:gd name="T19" fmla="*/ 646 h 819"/>
                  <a:gd name="T20" fmla="*/ 338 w 908"/>
                  <a:gd name="T21" fmla="*/ 646 h 819"/>
                  <a:gd name="T22" fmla="*/ 313 w 908"/>
                  <a:gd name="T23" fmla="*/ 656 h 819"/>
                  <a:gd name="T24" fmla="*/ 166 w 908"/>
                  <a:gd name="T25" fmla="*/ 804 h 819"/>
                  <a:gd name="T26" fmla="*/ 156 w 908"/>
                  <a:gd name="T27" fmla="*/ 813 h 819"/>
                  <a:gd name="T28" fmla="*/ 139 w 908"/>
                  <a:gd name="T29" fmla="*/ 817 h 819"/>
                  <a:gd name="T30" fmla="*/ 130 w 908"/>
                  <a:gd name="T31" fmla="*/ 802 h 819"/>
                  <a:gd name="T32" fmla="*/ 129 w 908"/>
                  <a:gd name="T33" fmla="*/ 770 h 819"/>
                  <a:gd name="T34" fmla="*/ 129 w 908"/>
                  <a:gd name="T35" fmla="*/ 646 h 8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08" h="819">
                    <a:moveTo>
                      <a:pt x="129" y="646"/>
                    </a:moveTo>
                    <a:cubicBezTo>
                      <a:pt x="114" y="646"/>
                      <a:pt x="100" y="646"/>
                      <a:pt x="86" y="646"/>
                    </a:cubicBezTo>
                    <a:cubicBezTo>
                      <a:pt x="38" y="646"/>
                      <a:pt x="0" y="608"/>
                      <a:pt x="0" y="560"/>
                    </a:cubicBezTo>
                    <a:cubicBezTo>
                      <a:pt x="0" y="402"/>
                      <a:pt x="0" y="245"/>
                      <a:pt x="0" y="87"/>
                    </a:cubicBezTo>
                    <a:cubicBezTo>
                      <a:pt x="0" y="38"/>
                      <a:pt x="38" y="0"/>
                      <a:pt x="87" y="0"/>
                    </a:cubicBezTo>
                    <a:cubicBezTo>
                      <a:pt x="332" y="0"/>
                      <a:pt x="577" y="0"/>
                      <a:pt x="822" y="0"/>
                    </a:cubicBezTo>
                    <a:cubicBezTo>
                      <a:pt x="872" y="0"/>
                      <a:pt x="908" y="38"/>
                      <a:pt x="908" y="90"/>
                    </a:cubicBezTo>
                    <a:cubicBezTo>
                      <a:pt x="908" y="217"/>
                      <a:pt x="908" y="343"/>
                      <a:pt x="908" y="470"/>
                    </a:cubicBezTo>
                    <a:cubicBezTo>
                      <a:pt x="908" y="499"/>
                      <a:pt x="908" y="528"/>
                      <a:pt x="908" y="557"/>
                    </a:cubicBezTo>
                    <a:cubicBezTo>
                      <a:pt x="908" y="609"/>
                      <a:pt x="871" y="646"/>
                      <a:pt x="818" y="646"/>
                    </a:cubicBezTo>
                    <a:cubicBezTo>
                      <a:pt x="658" y="646"/>
                      <a:pt x="498" y="646"/>
                      <a:pt x="338" y="646"/>
                    </a:cubicBezTo>
                    <a:cubicBezTo>
                      <a:pt x="328" y="646"/>
                      <a:pt x="321" y="649"/>
                      <a:pt x="313" y="656"/>
                    </a:cubicBezTo>
                    <a:cubicBezTo>
                      <a:pt x="265" y="706"/>
                      <a:pt x="215" y="755"/>
                      <a:pt x="166" y="804"/>
                    </a:cubicBezTo>
                    <a:cubicBezTo>
                      <a:pt x="163" y="807"/>
                      <a:pt x="160" y="811"/>
                      <a:pt x="156" y="813"/>
                    </a:cubicBezTo>
                    <a:cubicBezTo>
                      <a:pt x="151" y="815"/>
                      <a:pt x="143" y="819"/>
                      <a:pt x="139" y="817"/>
                    </a:cubicBezTo>
                    <a:cubicBezTo>
                      <a:pt x="134" y="815"/>
                      <a:pt x="131" y="807"/>
                      <a:pt x="130" y="802"/>
                    </a:cubicBezTo>
                    <a:cubicBezTo>
                      <a:pt x="129" y="791"/>
                      <a:pt x="130" y="781"/>
                      <a:pt x="129" y="770"/>
                    </a:cubicBezTo>
                    <a:cubicBezTo>
                      <a:pt x="129" y="730"/>
                      <a:pt x="129" y="689"/>
                      <a:pt x="129" y="64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24" name="Freeform 27"/>
              <p:cNvSpPr>
                <a:spLocks/>
              </p:cNvSpPr>
              <p:nvPr/>
            </p:nvSpPr>
            <p:spPr bwMode="auto">
              <a:xfrm>
                <a:off x="3237656" y="2301118"/>
                <a:ext cx="846822" cy="731909"/>
              </a:xfrm>
              <a:custGeom>
                <a:avLst/>
                <a:gdLst>
                  <a:gd name="T0" fmla="*/ 824 w 953"/>
                  <a:gd name="T1" fmla="*/ 647 h 823"/>
                  <a:gd name="T2" fmla="*/ 824 w 953"/>
                  <a:gd name="T3" fmla="*/ 785 h 823"/>
                  <a:gd name="T4" fmla="*/ 814 w 953"/>
                  <a:gd name="T5" fmla="*/ 817 h 823"/>
                  <a:gd name="T6" fmla="*/ 785 w 953"/>
                  <a:gd name="T7" fmla="*/ 802 h 823"/>
                  <a:gd name="T8" fmla="*/ 638 w 953"/>
                  <a:gd name="T9" fmla="*/ 656 h 823"/>
                  <a:gd name="T10" fmla="*/ 618 w 953"/>
                  <a:gd name="T11" fmla="*/ 647 h 823"/>
                  <a:gd name="T12" fmla="*/ 542 w 953"/>
                  <a:gd name="T13" fmla="*/ 647 h 823"/>
                  <a:gd name="T14" fmla="*/ 542 w 953"/>
                  <a:gd name="T15" fmla="*/ 630 h 823"/>
                  <a:gd name="T16" fmla="*/ 542 w 953"/>
                  <a:gd name="T17" fmla="*/ 351 h 823"/>
                  <a:gd name="T18" fmla="*/ 385 w 953"/>
                  <a:gd name="T19" fmla="*/ 194 h 823"/>
                  <a:gd name="T20" fmla="*/ 20 w 953"/>
                  <a:gd name="T21" fmla="*/ 194 h 823"/>
                  <a:gd name="T22" fmla="*/ 4 w 953"/>
                  <a:gd name="T23" fmla="*/ 194 h 823"/>
                  <a:gd name="T24" fmla="*/ 5 w 953"/>
                  <a:gd name="T25" fmla="*/ 71 h 823"/>
                  <a:gd name="T26" fmla="*/ 93 w 953"/>
                  <a:gd name="T27" fmla="*/ 0 h 823"/>
                  <a:gd name="T28" fmla="*/ 393 w 953"/>
                  <a:gd name="T29" fmla="*/ 0 h 823"/>
                  <a:gd name="T30" fmla="*/ 857 w 953"/>
                  <a:gd name="T31" fmla="*/ 0 h 823"/>
                  <a:gd name="T32" fmla="*/ 953 w 953"/>
                  <a:gd name="T33" fmla="*/ 97 h 823"/>
                  <a:gd name="T34" fmla="*/ 953 w 953"/>
                  <a:gd name="T35" fmla="*/ 552 h 823"/>
                  <a:gd name="T36" fmla="*/ 859 w 953"/>
                  <a:gd name="T37" fmla="*/ 647 h 823"/>
                  <a:gd name="T38" fmla="*/ 824 w 953"/>
                  <a:gd name="T39" fmla="*/ 647 h 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53" h="823">
                    <a:moveTo>
                      <a:pt x="824" y="647"/>
                    </a:moveTo>
                    <a:cubicBezTo>
                      <a:pt x="824" y="694"/>
                      <a:pt x="824" y="740"/>
                      <a:pt x="824" y="785"/>
                    </a:cubicBezTo>
                    <a:cubicBezTo>
                      <a:pt x="823" y="796"/>
                      <a:pt x="828" y="811"/>
                      <a:pt x="814" y="817"/>
                    </a:cubicBezTo>
                    <a:cubicBezTo>
                      <a:pt x="801" y="823"/>
                      <a:pt x="793" y="810"/>
                      <a:pt x="785" y="802"/>
                    </a:cubicBezTo>
                    <a:cubicBezTo>
                      <a:pt x="736" y="753"/>
                      <a:pt x="687" y="704"/>
                      <a:pt x="638" y="656"/>
                    </a:cubicBezTo>
                    <a:cubicBezTo>
                      <a:pt x="633" y="651"/>
                      <a:pt x="625" y="648"/>
                      <a:pt x="618" y="647"/>
                    </a:cubicBezTo>
                    <a:cubicBezTo>
                      <a:pt x="593" y="646"/>
                      <a:pt x="569" y="647"/>
                      <a:pt x="542" y="647"/>
                    </a:cubicBezTo>
                    <a:cubicBezTo>
                      <a:pt x="542" y="641"/>
                      <a:pt x="542" y="636"/>
                      <a:pt x="542" y="630"/>
                    </a:cubicBezTo>
                    <a:cubicBezTo>
                      <a:pt x="542" y="537"/>
                      <a:pt x="542" y="444"/>
                      <a:pt x="542" y="351"/>
                    </a:cubicBezTo>
                    <a:cubicBezTo>
                      <a:pt x="542" y="258"/>
                      <a:pt x="478" y="194"/>
                      <a:pt x="385" y="194"/>
                    </a:cubicBezTo>
                    <a:cubicBezTo>
                      <a:pt x="263" y="194"/>
                      <a:pt x="142" y="194"/>
                      <a:pt x="20" y="194"/>
                    </a:cubicBezTo>
                    <a:cubicBezTo>
                      <a:pt x="15" y="194"/>
                      <a:pt x="9" y="194"/>
                      <a:pt x="4" y="194"/>
                    </a:cubicBezTo>
                    <a:cubicBezTo>
                      <a:pt x="4" y="152"/>
                      <a:pt x="0" y="111"/>
                      <a:pt x="5" y="71"/>
                    </a:cubicBezTo>
                    <a:cubicBezTo>
                      <a:pt x="9" y="27"/>
                      <a:pt x="47" y="0"/>
                      <a:pt x="93" y="0"/>
                    </a:cubicBezTo>
                    <a:cubicBezTo>
                      <a:pt x="193" y="0"/>
                      <a:pt x="293" y="0"/>
                      <a:pt x="393" y="0"/>
                    </a:cubicBezTo>
                    <a:cubicBezTo>
                      <a:pt x="548" y="0"/>
                      <a:pt x="702" y="0"/>
                      <a:pt x="857" y="0"/>
                    </a:cubicBezTo>
                    <a:cubicBezTo>
                      <a:pt x="918" y="0"/>
                      <a:pt x="953" y="35"/>
                      <a:pt x="953" y="97"/>
                    </a:cubicBezTo>
                    <a:cubicBezTo>
                      <a:pt x="953" y="249"/>
                      <a:pt x="953" y="401"/>
                      <a:pt x="953" y="552"/>
                    </a:cubicBezTo>
                    <a:cubicBezTo>
                      <a:pt x="953" y="611"/>
                      <a:pt x="917" y="647"/>
                      <a:pt x="859" y="647"/>
                    </a:cubicBezTo>
                    <a:cubicBezTo>
                      <a:pt x="848" y="647"/>
                      <a:pt x="837" y="647"/>
                      <a:pt x="824" y="64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6866033" y="1229183"/>
            <a:ext cx="1218732" cy="1218732"/>
            <a:chOff x="6877050" y="1647825"/>
            <a:chExt cx="1276350" cy="1276350"/>
          </a:xfrm>
          <a:effectLst/>
        </p:grpSpPr>
        <p:sp>
          <p:nvSpPr>
            <p:cNvPr id="26" name="圆角矩形 25"/>
            <p:cNvSpPr/>
            <p:nvPr/>
          </p:nvSpPr>
          <p:spPr>
            <a:xfrm>
              <a:off x="6877050" y="1647825"/>
              <a:ext cx="1276350" cy="1276350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7072125" y="1868729"/>
              <a:ext cx="824099" cy="818206"/>
              <a:chOff x="7367401" y="2282771"/>
              <a:chExt cx="1001878" cy="994714"/>
            </a:xfrm>
            <a:solidFill>
              <a:schemeClr val="bg1">
                <a:lumMod val="50000"/>
              </a:schemeClr>
            </a:solidFill>
          </p:grpSpPr>
          <p:sp>
            <p:nvSpPr>
              <p:cNvPr id="28" name="Freeform 32"/>
              <p:cNvSpPr>
                <a:spLocks/>
              </p:cNvSpPr>
              <p:nvPr/>
            </p:nvSpPr>
            <p:spPr bwMode="auto">
              <a:xfrm>
                <a:off x="7634210" y="2488996"/>
                <a:ext cx="473930" cy="596888"/>
              </a:xfrm>
              <a:custGeom>
                <a:avLst/>
                <a:gdLst>
                  <a:gd name="T0" fmla="*/ 659 w 671"/>
                  <a:gd name="T1" fmla="*/ 351 h 845"/>
                  <a:gd name="T2" fmla="*/ 643 w 671"/>
                  <a:gd name="T3" fmla="*/ 429 h 845"/>
                  <a:gd name="T4" fmla="*/ 659 w 671"/>
                  <a:gd name="T5" fmla="*/ 458 h 845"/>
                  <a:gd name="T6" fmla="*/ 664 w 671"/>
                  <a:gd name="T7" fmla="*/ 493 h 845"/>
                  <a:gd name="T8" fmla="*/ 378 w 671"/>
                  <a:gd name="T9" fmla="*/ 838 h 845"/>
                  <a:gd name="T10" fmla="*/ 357 w 671"/>
                  <a:gd name="T11" fmla="*/ 840 h 845"/>
                  <a:gd name="T12" fmla="*/ 286 w 671"/>
                  <a:gd name="T13" fmla="*/ 838 h 845"/>
                  <a:gd name="T14" fmla="*/ 267 w 671"/>
                  <a:gd name="T15" fmla="*/ 834 h 845"/>
                  <a:gd name="T16" fmla="*/ 15 w 671"/>
                  <a:gd name="T17" fmla="*/ 366 h 845"/>
                  <a:gd name="T18" fmla="*/ 41 w 671"/>
                  <a:gd name="T19" fmla="*/ 49 h 845"/>
                  <a:gd name="T20" fmla="*/ 45 w 671"/>
                  <a:gd name="T21" fmla="*/ 39 h 845"/>
                  <a:gd name="T22" fmla="*/ 58 w 671"/>
                  <a:gd name="T23" fmla="*/ 39 h 845"/>
                  <a:gd name="T24" fmla="*/ 130 w 671"/>
                  <a:gd name="T25" fmla="*/ 7 h 845"/>
                  <a:gd name="T26" fmla="*/ 145 w 671"/>
                  <a:gd name="T27" fmla="*/ 1 h 845"/>
                  <a:gd name="T28" fmla="*/ 658 w 671"/>
                  <a:gd name="T29" fmla="*/ 349 h 845"/>
                  <a:gd name="T30" fmla="*/ 659 w 671"/>
                  <a:gd name="T31" fmla="*/ 351 h 8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71" h="845">
                    <a:moveTo>
                      <a:pt x="659" y="351"/>
                    </a:moveTo>
                    <a:cubicBezTo>
                      <a:pt x="641" y="374"/>
                      <a:pt x="634" y="401"/>
                      <a:pt x="643" y="429"/>
                    </a:cubicBezTo>
                    <a:cubicBezTo>
                      <a:pt x="647" y="440"/>
                      <a:pt x="651" y="451"/>
                      <a:pt x="659" y="458"/>
                    </a:cubicBezTo>
                    <a:cubicBezTo>
                      <a:pt x="671" y="469"/>
                      <a:pt x="670" y="479"/>
                      <a:pt x="664" y="493"/>
                    </a:cubicBezTo>
                    <a:cubicBezTo>
                      <a:pt x="602" y="635"/>
                      <a:pt x="505" y="749"/>
                      <a:pt x="378" y="838"/>
                    </a:cubicBezTo>
                    <a:cubicBezTo>
                      <a:pt x="371" y="844"/>
                      <a:pt x="366" y="845"/>
                      <a:pt x="357" y="840"/>
                    </a:cubicBezTo>
                    <a:cubicBezTo>
                      <a:pt x="334" y="828"/>
                      <a:pt x="310" y="827"/>
                      <a:pt x="286" y="838"/>
                    </a:cubicBezTo>
                    <a:cubicBezTo>
                      <a:pt x="278" y="842"/>
                      <a:pt x="273" y="840"/>
                      <a:pt x="267" y="834"/>
                    </a:cubicBezTo>
                    <a:cubicBezTo>
                      <a:pt x="129" y="707"/>
                      <a:pt x="41" y="553"/>
                      <a:pt x="15" y="366"/>
                    </a:cubicBezTo>
                    <a:cubicBezTo>
                      <a:pt x="0" y="259"/>
                      <a:pt x="9" y="153"/>
                      <a:pt x="41" y="49"/>
                    </a:cubicBezTo>
                    <a:cubicBezTo>
                      <a:pt x="42" y="46"/>
                      <a:pt x="44" y="43"/>
                      <a:pt x="45" y="39"/>
                    </a:cubicBezTo>
                    <a:cubicBezTo>
                      <a:pt x="50" y="39"/>
                      <a:pt x="54" y="39"/>
                      <a:pt x="58" y="39"/>
                    </a:cubicBezTo>
                    <a:cubicBezTo>
                      <a:pt x="87" y="40"/>
                      <a:pt x="110" y="29"/>
                      <a:pt x="130" y="7"/>
                    </a:cubicBezTo>
                    <a:cubicBezTo>
                      <a:pt x="133" y="3"/>
                      <a:pt x="141" y="0"/>
                      <a:pt x="145" y="1"/>
                    </a:cubicBezTo>
                    <a:cubicBezTo>
                      <a:pt x="359" y="54"/>
                      <a:pt x="532" y="167"/>
                      <a:pt x="658" y="349"/>
                    </a:cubicBezTo>
                    <a:cubicBezTo>
                      <a:pt x="658" y="349"/>
                      <a:pt x="658" y="350"/>
                      <a:pt x="659" y="3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29" name="Freeform 33"/>
              <p:cNvSpPr>
                <a:spLocks/>
              </p:cNvSpPr>
              <p:nvPr/>
            </p:nvSpPr>
            <p:spPr bwMode="auto">
              <a:xfrm>
                <a:off x="7367401" y="2493174"/>
                <a:ext cx="439907" cy="697464"/>
              </a:xfrm>
              <a:custGeom>
                <a:avLst/>
                <a:gdLst>
                  <a:gd name="T0" fmla="*/ 338 w 623"/>
                  <a:gd name="T1" fmla="*/ 987 h 987"/>
                  <a:gd name="T2" fmla="*/ 328 w 623"/>
                  <a:gd name="T3" fmla="*/ 982 h 987"/>
                  <a:gd name="T4" fmla="*/ 13 w 623"/>
                  <a:gd name="T5" fmla="*/ 504 h 987"/>
                  <a:gd name="T6" fmla="*/ 20 w 623"/>
                  <a:gd name="T7" fmla="*/ 260 h 987"/>
                  <a:gd name="T8" fmla="*/ 38 w 623"/>
                  <a:gd name="T9" fmla="*/ 223 h 987"/>
                  <a:gd name="T10" fmla="*/ 362 w 623"/>
                  <a:gd name="T11" fmla="*/ 1 h 987"/>
                  <a:gd name="T12" fmla="*/ 375 w 623"/>
                  <a:gd name="T13" fmla="*/ 3 h 987"/>
                  <a:gd name="T14" fmla="*/ 380 w 623"/>
                  <a:gd name="T15" fmla="*/ 21 h 987"/>
                  <a:gd name="T16" fmla="*/ 344 w 623"/>
                  <a:gd name="T17" fmla="*/ 309 h 987"/>
                  <a:gd name="T18" fmla="*/ 567 w 623"/>
                  <a:gd name="T19" fmla="*/ 812 h 987"/>
                  <a:gd name="T20" fmla="*/ 615 w 623"/>
                  <a:gd name="T21" fmla="*/ 859 h 987"/>
                  <a:gd name="T22" fmla="*/ 618 w 623"/>
                  <a:gd name="T23" fmla="*/ 875 h 987"/>
                  <a:gd name="T24" fmla="*/ 612 w 623"/>
                  <a:gd name="T25" fmla="*/ 895 h 987"/>
                  <a:gd name="T26" fmla="*/ 588 w 623"/>
                  <a:gd name="T27" fmla="*/ 924 h 987"/>
                  <a:gd name="T28" fmla="*/ 345 w 623"/>
                  <a:gd name="T29" fmla="*/ 986 h 987"/>
                  <a:gd name="T30" fmla="*/ 338 w 623"/>
                  <a:gd name="T31" fmla="*/ 987 h 9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23" h="987">
                    <a:moveTo>
                      <a:pt x="338" y="987"/>
                    </a:moveTo>
                    <a:cubicBezTo>
                      <a:pt x="336" y="986"/>
                      <a:pt x="332" y="984"/>
                      <a:pt x="328" y="982"/>
                    </a:cubicBezTo>
                    <a:cubicBezTo>
                      <a:pt x="154" y="868"/>
                      <a:pt x="47" y="710"/>
                      <a:pt x="13" y="504"/>
                    </a:cubicBezTo>
                    <a:cubicBezTo>
                      <a:pt x="0" y="422"/>
                      <a:pt x="3" y="341"/>
                      <a:pt x="20" y="260"/>
                    </a:cubicBezTo>
                    <a:cubicBezTo>
                      <a:pt x="23" y="245"/>
                      <a:pt x="28" y="234"/>
                      <a:pt x="38" y="223"/>
                    </a:cubicBezTo>
                    <a:cubicBezTo>
                      <a:pt x="129" y="124"/>
                      <a:pt x="237" y="51"/>
                      <a:pt x="362" y="1"/>
                    </a:cubicBezTo>
                    <a:cubicBezTo>
                      <a:pt x="365" y="0"/>
                      <a:pt x="373" y="1"/>
                      <a:pt x="375" y="3"/>
                    </a:cubicBezTo>
                    <a:cubicBezTo>
                      <a:pt x="379" y="8"/>
                      <a:pt x="382" y="16"/>
                      <a:pt x="380" y="21"/>
                    </a:cubicBezTo>
                    <a:cubicBezTo>
                      <a:pt x="351" y="115"/>
                      <a:pt x="338" y="211"/>
                      <a:pt x="344" y="309"/>
                    </a:cubicBezTo>
                    <a:cubicBezTo>
                      <a:pt x="358" y="504"/>
                      <a:pt x="435" y="670"/>
                      <a:pt x="567" y="812"/>
                    </a:cubicBezTo>
                    <a:cubicBezTo>
                      <a:pt x="582" y="828"/>
                      <a:pt x="598" y="844"/>
                      <a:pt x="615" y="859"/>
                    </a:cubicBezTo>
                    <a:cubicBezTo>
                      <a:pt x="620" y="864"/>
                      <a:pt x="623" y="868"/>
                      <a:pt x="618" y="875"/>
                    </a:cubicBezTo>
                    <a:cubicBezTo>
                      <a:pt x="615" y="881"/>
                      <a:pt x="612" y="889"/>
                      <a:pt x="612" y="895"/>
                    </a:cubicBezTo>
                    <a:cubicBezTo>
                      <a:pt x="614" y="914"/>
                      <a:pt x="601" y="918"/>
                      <a:pt x="588" y="924"/>
                    </a:cubicBezTo>
                    <a:cubicBezTo>
                      <a:pt x="510" y="956"/>
                      <a:pt x="429" y="976"/>
                      <a:pt x="345" y="986"/>
                    </a:cubicBezTo>
                    <a:cubicBezTo>
                      <a:pt x="344" y="986"/>
                      <a:pt x="342" y="986"/>
                      <a:pt x="338" y="98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30" name="Freeform 34"/>
              <p:cNvSpPr>
                <a:spLocks/>
              </p:cNvSpPr>
              <p:nvPr/>
            </p:nvSpPr>
            <p:spPr bwMode="auto">
              <a:xfrm>
                <a:off x="8168724" y="2543313"/>
                <a:ext cx="200555" cy="558090"/>
              </a:xfrm>
              <a:custGeom>
                <a:avLst/>
                <a:gdLst>
                  <a:gd name="T0" fmla="*/ 39 w 284"/>
                  <a:gd name="T1" fmla="*/ 0 h 790"/>
                  <a:gd name="T2" fmla="*/ 229 w 284"/>
                  <a:gd name="T3" fmla="*/ 159 h 790"/>
                  <a:gd name="T4" fmla="*/ 235 w 284"/>
                  <a:gd name="T5" fmla="*/ 173 h 790"/>
                  <a:gd name="T6" fmla="*/ 78 w 284"/>
                  <a:gd name="T7" fmla="*/ 785 h 790"/>
                  <a:gd name="T8" fmla="*/ 74 w 284"/>
                  <a:gd name="T9" fmla="*/ 790 h 790"/>
                  <a:gd name="T10" fmla="*/ 71 w 284"/>
                  <a:gd name="T11" fmla="*/ 790 h 790"/>
                  <a:gd name="T12" fmla="*/ 73 w 284"/>
                  <a:gd name="T13" fmla="*/ 770 h 790"/>
                  <a:gd name="T14" fmla="*/ 23 w 284"/>
                  <a:gd name="T15" fmla="*/ 412 h 790"/>
                  <a:gd name="T16" fmla="*/ 28 w 284"/>
                  <a:gd name="T17" fmla="*/ 390 h 790"/>
                  <a:gd name="T18" fmla="*/ 12 w 284"/>
                  <a:gd name="T19" fmla="*/ 254 h 790"/>
                  <a:gd name="T20" fmla="*/ 2 w 284"/>
                  <a:gd name="T21" fmla="*/ 231 h 790"/>
                  <a:gd name="T22" fmla="*/ 5 w 284"/>
                  <a:gd name="T23" fmla="*/ 37 h 790"/>
                  <a:gd name="T24" fmla="*/ 13 w 284"/>
                  <a:gd name="T25" fmla="*/ 20 h 790"/>
                  <a:gd name="T26" fmla="*/ 39 w 284"/>
                  <a:gd name="T27" fmla="*/ 0 h 7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4" h="790">
                    <a:moveTo>
                      <a:pt x="39" y="0"/>
                    </a:moveTo>
                    <a:cubicBezTo>
                      <a:pt x="110" y="44"/>
                      <a:pt x="173" y="97"/>
                      <a:pt x="229" y="159"/>
                    </a:cubicBezTo>
                    <a:cubicBezTo>
                      <a:pt x="232" y="163"/>
                      <a:pt x="234" y="168"/>
                      <a:pt x="235" y="173"/>
                    </a:cubicBezTo>
                    <a:cubicBezTo>
                      <a:pt x="284" y="403"/>
                      <a:pt x="231" y="607"/>
                      <a:pt x="78" y="785"/>
                    </a:cubicBezTo>
                    <a:cubicBezTo>
                      <a:pt x="77" y="787"/>
                      <a:pt x="75" y="788"/>
                      <a:pt x="74" y="790"/>
                    </a:cubicBezTo>
                    <a:cubicBezTo>
                      <a:pt x="73" y="790"/>
                      <a:pt x="73" y="790"/>
                      <a:pt x="71" y="790"/>
                    </a:cubicBezTo>
                    <a:cubicBezTo>
                      <a:pt x="71" y="784"/>
                      <a:pt x="72" y="777"/>
                      <a:pt x="73" y="770"/>
                    </a:cubicBezTo>
                    <a:cubicBezTo>
                      <a:pt x="86" y="647"/>
                      <a:pt x="68" y="527"/>
                      <a:pt x="23" y="412"/>
                    </a:cubicBezTo>
                    <a:cubicBezTo>
                      <a:pt x="20" y="403"/>
                      <a:pt x="20" y="398"/>
                      <a:pt x="28" y="390"/>
                    </a:cubicBezTo>
                    <a:cubicBezTo>
                      <a:pt x="70" y="351"/>
                      <a:pt x="63" y="283"/>
                      <a:pt x="12" y="254"/>
                    </a:cubicBezTo>
                    <a:cubicBezTo>
                      <a:pt x="1" y="248"/>
                      <a:pt x="0" y="242"/>
                      <a:pt x="2" y="231"/>
                    </a:cubicBezTo>
                    <a:cubicBezTo>
                      <a:pt x="12" y="167"/>
                      <a:pt x="13" y="102"/>
                      <a:pt x="5" y="37"/>
                    </a:cubicBezTo>
                    <a:cubicBezTo>
                      <a:pt x="4" y="30"/>
                      <a:pt x="5" y="25"/>
                      <a:pt x="13" y="20"/>
                    </a:cubicBezTo>
                    <a:cubicBezTo>
                      <a:pt x="21" y="15"/>
                      <a:pt x="29" y="8"/>
                      <a:pt x="3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31" name="Freeform 35"/>
              <p:cNvSpPr>
                <a:spLocks/>
              </p:cNvSpPr>
              <p:nvPr/>
            </p:nvSpPr>
            <p:spPr bwMode="auto">
              <a:xfrm>
                <a:off x="7913256" y="2835191"/>
                <a:ext cx="280239" cy="378725"/>
              </a:xfrm>
              <a:custGeom>
                <a:avLst/>
                <a:gdLst>
                  <a:gd name="T0" fmla="*/ 395 w 397"/>
                  <a:gd name="T1" fmla="*/ 316 h 536"/>
                  <a:gd name="T2" fmla="*/ 381 w 397"/>
                  <a:gd name="T3" fmla="*/ 422 h 536"/>
                  <a:gd name="T4" fmla="*/ 371 w 397"/>
                  <a:gd name="T5" fmla="*/ 440 h 536"/>
                  <a:gd name="T6" fmla="*/ 230 w 397"/>
                  <a:gd name="T7" fmla="*/ 533 h 536"/>
                  <a:gd name="T8" fmla="*/ 211 w 397"/>
                  <a:gd name="T9" fmla="*/ 535 h 536"/>
                  <a:gd name="T10" fmla="*/ 17 w 397"/>
                  <a:gd name="T11" fmla="*/ 450 h 536"/>
                  <a:gd name="T12" fmla="*/ 10 w 397"/>
                  <a:gd name="T13" fmla="*/ 436 h 536"/>
                  <a:gd name="T14" fmla="*/ 6 w 397"/>
                  <a:gd name="T15" fmla="*/ 405 h 536"/>
                  <a:gd name="T16" fmla="*/ 17 w 397"/>
                  <a:gd name="T17" fmla="*/ 377 h 536"/>
                  <a:gd name="T18" fmla="*/ 311 w 397"/>
                  <a:gd name="T19" fmla="*/ 12 h 536"/>
                  <a:gd name="T20" fmla="*/ 325 w 397"/>
                  <a:gd name="T21" fmla="*/ 1 h 536"/>
                  <a:gd name="T22" fmla="*/ 345 w 397"/>
                  <a:gd name="T23" fmla="*/ 14 h 536"/>
                  <a:gd name="T24" fmla="*/ 395 w 397"/>
                  <a:gd name="T25" fmla="*/ 316 h 5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97" h="536">
                    <a:moveTo>
                      <a:pt x="395" y="316"/>
                    </a:moveTo>
                    <a:cubicBezTo>
                      <a:pt x="393" y="337"/>
                      <a:pt x="388" y="380"/>
                      <a:pt x="381" y="422"/>
                    </a:cubicBezTo>
                    <a:cubicBezTo>
                      <a:pt x="380" y="428"/>
                      <a:pt x="376" y="435"/>
                      <a:pt x="371" y="440"/>
                    </a:cubicBezTo>
                    <a:cubicBezTo>
                      <a:pt x="328" y="477"/>
                      <a:pt x="281" y="508"/>
                      <a:pt x="230" y="533"/>
                    </a:cubicBezTo>
                    <a:cubicBezTo>
                      <a:pt x="224" y="535"/>
                      <a:pt x="217" y="536"/>
                      <a:pt x="211" y="535"/>
                    </a:cubicBezTo>
                    <a:cubicBezTo>
                      <a:pt x="143" y="515"/>
                      <a:pt x="78" y="486"/>
                      <a:pt x="17" y="450"/>
                    </a:cubicBezTo>
                    <a:cubicBezTo>
                      <a:pt x="13" y="448"/>
                      <a:pt x="10" y="441"/>
                      <a:pt x="10" y="436"/>
                    </a:cubicBezTo>
                    <a:cubicBezTo>
                      <a:pt x="8" y="426"/>
                      <a:pt x="10" y="414"/>
                      <a:pt x="6" y="405"/>
                    </a:cubicBezTo>
                    <a:cubicBezTo>
                      <a:pt x="0" y="391"/>
                      <a:pt x="6" y="385"/>
                      <a:pt x="17" y="377"/>
                    </a:cubicBezTo>
                    <a:cubicBezTo>
                      <a:pt x="149" y="283"/>
                      <a:pt x="248" y="162"/>
                      <a:pt x="311" y="12"/>
                    </a:cubicBezTo>
                    <a:cubicBezTo>
                      <a:pt x="314" y="6"/>
                      <a:pt x="315" y="0"/>
                      <a:pt x="325" y="1"/>
                    </a:cubicBezTo>
                    <a:cubicBezTo>
                      <a:pt x="335" y="2"/>
                      <a:pt x="341" y="3"/>
                      <a:pt x="345" y="14"/>
                    </a:cubicBezTo>
                    <a:cubicBezTo>
                      <a:pt x="380" y="104"/>
                      <a:pt x="397" y="198"/>
                      <a:pt x="395" y="31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32" name="Freeform 36"/>
              <p:cNvSpPr>
                <a:spLocks/>
              </p:cNvSpPr>
              <p:nvPr/>
            </p:nvSpPr>
            <p:spPr bwMode="auto">
              <a:xfrm>
                <a:off x="7715387" y="2282771"/>
                <a:ext cx="396036" cy="180857"/>
              </a:xfrm>
              <a:custGeom>
                <a:avLst/>
                <a:gdLst>
                  <a:gd name="T0" fmla="*/ 0 w 561"/>
                  <a:gd name="T1" fmla="*/ 175 h 256"/>
                  <a:gd name="T2" fmla="*/ 127 w 561"/>
                  <a:gd name="T3" fmla="*/ 15 h 256"/>
                  <a:gd name="T4" fmla="*/ 140 w 561"/>
                  <a:gd name="T5" fmla="*/ 10 h 256"/>
                  <a:gd name="T6" fmla="*/ 455 w 561"/>
                  <a:gd name="T7" fmla="*/ 54 h 256"/>
                  <a:gd name="T8" fmla="*/ 477 w 561"/>
                  <a:gd name="T9" fmla="*/ 72 h 256"/>
                  <a:gd name="T10" fmla="*/ 560 w 561"/>
                  <a:gd name="T11" fmla="*/ 230 h 256"/>
                  <a:gd name="T12" fmla="*/ 559 w 561"/>
                  <a:gd name="T13" fmla="*/ 246 h 256"/>
                  <a:gd name="T14" fmla="*/ 538 w 561"/>
                  <a:gd name="T15" fmla="*/ 253 h 256"/>
                  <a:gd name="T16" fmla="*/ 184 w 561"/>
                  <a:gd name="T17" fmla="*/ 193 h 256"/>
                  <a:gd name="T18" fmla="*/ 43 w 561"/>
                  <a:gd name="T19" fmla="*/ 206 h 256"/>
                  <a:gd name="T20" fmla="*/ 19 w 561"/>
                  <a:gd name="T21" fmla="*/ 197 h 256"/>
                  <a:gd name="T22" fmla="*/ 0 w 561"/>
                  <a:gd name="T23" fmla="*/ 175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61" h="256">
                    <a:moveTo>
                      <a:pt x="0" y="175"/>
                    </a:moveTo>
                    <a:cubicBezTo>
                      <a:pt x="36" y="116"/>
                      <a:pt x="78" y="63"/>
                      <a:pt x="127" y="15"/>
                    </a:cubicBezTo>
                    <a:cubicBezTo>
                      <a:pt x="130" y="12"/>
                      <a:pt x="136" y="11"/>
                      <a:pt x="140" y="10"/>
                    </a:cubicBezTo>
                    <a:cubicBezTo>
                      <a:pt x="249" y="0"/>
                      <a:pt x="354" y="15"/>
                      <a:pt x="455" y="54"/>
                    </a:cubicBezTo>
                    <a:cubicBezTo>
                      <a:pt x="463" y="58"/>
                      <a:pt x="472" y="65"/>
                      <a:pt x="477" y="72"/>
                    </a:cubicBezTo>
                    <a:cubicBezTo>
                      <a:pt x="511" y="121"/>
                      <a:pt x="539" y="174"/>
                      <a:pt x="560" y="230"/>
                    </a:cubicBezTo>
                    <a:cubicBezTo>
                      <a:pt x="561" y="235"/>
                      <a:pt x="561" y="242"/>
                      <a:pt x="559" y="246"/>
                    </a:cubicBezTo>
                    <a:cubicBezTo>
                      <a:pt x="554" y="253"/>
                      <a:pt x="548" y="256"/>
                      <a:pt x="538" y="253"/>
                    </a:cubicBezTo>
                    <a:cubicBezTo>
                      <a:pt x="424" y="210"/>
                      <a:pt x="306" y="189"/>
                      <a:pt x="184" y="193"/>
                    </a:cubicBezTo>
                    <a:cubicBezTo>
                      <a:pt x="137" y="195"/>
                      <a:pt x="90" y="201"/>
                      <a:pt x="43" y="206"/>
                    </a:cubicBezTo>
                    <a:cubicBezTo>
                      <a:pt x="32" y="208"/>
                      <a:pt x="24" y="208"/>
                      <a:pt x="19" y="197"/>
                    </a:cubicBezTo>
                    <a:cubicBezTo>
                      <a:pt x="15" y="189"/>
                      <a:pt x="7" y="183"/>
                      <a:pt x="0" y="17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33" name="Freeform 37"/>
              <p:cNvSpPr>
                <a:spLocks/>
              </p:cNvSpPr>
              <p:nvPr/>
            </p:nvSpPr>
            <p:spPr bwMode="auto">
              <a:xfrm>
                <a:off x="7747321" y="2435276"/>
                <a:ext cx="400214" cy="282627"/>
              </a:xfrm>
              <a:custGeom>
                <a:avLst/>
                <a:gdLst>
                  <a:gd name="T0" fmla="*/ 0 w 567"/>
                  <a:gd name="T1" fmla="*/ 35 h 400"/>
                  <a:gd name="T2" fmla="*/ 480 w 567"/>
                  <a:gd name="T3" fmla="*/ 79 h 400"/>
                  <a:gd name="T4" fmla="*/ 558 w 567"/>
                  <a:gd name="T5" fmla="*/ 186 h 400"/>
                  <a:gd name="T6" fmla="*/ 560 w 567"/>
                  <a:gd name="T7" fmla="*/ 349 h 400"/>
                  <a:gd name="T8" fmla="*/ 557 w 567"/>
                  <a:gd name="T9" fmla="*/ 377 h 400"/>
                  <a:gd name="T10" fmla="*/ 534 w 567"/>
                  <a:gd name="T11" fmla="*/ 400 h 400"/>
                  <a:gd name="T12" fmla="*/ 0 w 567"/>
                  <a:gd name="T13" fmla="*/ 35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67" h="400">
                    <a:moveTo>
                      <a:pt x="0" y="35"/>
                    </a:moveTo>
                    <a:cubicBezTo>
                      <a:pt x="97" y="0"/>
                      <a:pt x="371" y="25"/>
                      <a:pt x="480" y="79"/>
                    </a:cubicBezTo>
                    <a:cubicBezTo>
                      <a:pt x="481" y="147"/>
                      <a:pt x="497" y="169"/>
                      <a:pt x="558" y="186"/>
                    </a:cubicBezTo>
                    <a:cubicBezTo>
                      <a:pt x="566" y="240"/>
                      <a:pt x="567" y="294"/>
                      <a:pt x="560" y="349"/>
                    </a:cubicBezTo>
                    <a:cubicBezTo>
                      <a:pt x="559" y="358"/>
                      <a:pt x="558" y="368"/>
                      <a:pt x="557" y="377"/>
                    </a:cubicBezTo>
                    <a:cubicBezTo>
                      <a:pt x="554" y="397"/>
                      <a:pt x="558" y="395"/>
                      <a:pt x="534" y="400"/>
                    </a:cubicBezTo>
                    <a:cubicBezTo>
                      <a:pt x="402" y="212"/>
                      <a:pt x="222" y="93"/>
                      <a:pt x="0" y="3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34" name="Freeform 38"/>
              <p:cNvSpPr>
                <a:spLocks/>
              </p:cNvSpPr>
              <p:nvPr/>
            </p:nvSpPr>
            <p:spPr bwMode="auto">
              <a:xfrm>
                <a:off x="7655400" y="3171537"/>
                <a:ext cx="366490" cy="105948"/>
              </a:xfrm>
              <a:custGeom>
                <a:avLst/>
                <a:gdLst>
                  <a:gd name="T0" fmla="*/ 519 w 519"/>
                  <a:gd name="T1" fmla="*/ 88 h 150"/>
                  <a:gd name="T2" fmla="*/ 0 w 519"/>
                  <a:gd name="T3" fmla="*/ 64 h 150"/>
                  <a:gd name="T4" fmla="*/ 216 w 519"/>
                  <a:gd name="T5" fmla="*/ 0 h 150"/>
                  <a:gd name="T6" fmla="*/ 352 w 519"/>
                  <a:gd name="T7" fmla="*/ 10 h 150"/>
                  <a:gd name="T8" fmla="*/ 519 w 519"/>
                  <a:gd name="T9" fmla="*/ 8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9" h="150">
                    <a:moveTo>
                      <a:pt x="519" y="88"/>
                    </a:moveTo>
                    <a:cubicBezTo>
                      <a:pt x="376" y="150"/>
                      <a:pt x="104" y="137"/>
                      <a:pt x="0" y="64"/>
                    </a:cubicBezTo>
                    <a:cubicBezTo>
                      <a:pt x="70" y="43"/>
                      <a:pt x="143" y="22"/>
                      <a:pt x="216" y="0"/>
                    </a:cubicBezTo>
                    <a:cubicBezTo>
                      <a:pt x="256" y="51"/>
                      <a:pt x="316" y="46"/>
                      <a:pt x="352" y="10"/>
                    </a:cubicBezTo>
                    <a:cubicBezTo>
                      <a:pt x="408" y="36"/>
                      <a:pt x="463" y="62"/>
                      <a:pt x="519" y="8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35" name="Freeform 39"/>
              <p:cNvSpPr>
                <a:spLocks/>
              </p:cNvSpPr>
              <p:nvPr/>
            </p:nvSpPr>
            <p:spPr bwMode="auto">
              <a:xfrm>
                <a:off x="7501701" y="2298887"/>
                <a:ext cx="251887" cy="145044"/>
              </a:xfrm>
              <a:custGeom>
                <a:avLst/>
                <a:gdLst>
                  <a:gd name="T0" fmla="*/ 357 w 357"/>
                  <a:gd name="T1" fmla="*/ 0 h 205"/>
                  <a:gd name="T2" fmla="*/ 266 w 357"/>
                  <a:gd name="T3" fmla="*/ 129 h 205"/>
                  <a:gd name="T4" fmla="*/ 256 w 357"/>
                  <a:gd name="T5" fmla="*/ 136 h 205"/>
                  <a:gd name="T6" fmla="*/ 168 w 357"/>
                  <a:gd name="T7" fmla="*/ 198 h 205"/>
                  <a:gd name="T8" fmla="*/ 167 w 357"/>
                  <a:gd name="T9" fmla="*/ 199 h 205"/>
                  <a:gd name="T10" fmla="*/ 0 w 357"/>
                  <a:gd name="T11" fmla="*/ 205 h 205"/>
                  <a:gd name="T12" fmla="*/ 357 w 357"/>
                  <a:gd name="T13" fmla="*/ 0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7" h="205">
                    <a:moveTo>
                      <a:pt x="357" y="0"/>
                    </a:moveTo>
                    <a:cubicBezTo>
                      <a:pt x="326" y="44"/>
                      <a:pt x="296" y="87"/>
                      <a:pt x="266" y="129"/>
                    </a:cubicBezTo>
                    <a:cubicBezTo>
                      <a:pt x="264" y="132"/>
                      <a:pt x="259" y="136"/>
                      <a:pt x="256" y="136"/>
                    </a:cubicBezTo>
                    <a:cubicBezTo>
                      <a:pt x="211" y="135"/>
                      <a:pt x="182" y="157"/>
                      <a:pt x="168" y="198"/>
                    </a:cubicBezTo>
                    <a:cubicBezTo>
                      <a:pt x="167" y="200"/>
                      <a:pt x="166" y="201"/>
                      <a:pt x="167" y="199"/>
                    </a:cubicBezTo>
                    <a:cubicBezTo>
                      <a:pt x="110" y="201"/>
                      <a:pt x="56" y="203"/>
                      <a:pt x="0" y="205"/>
                    </a:cubicBezTo>
                    <a:cubicBezTo>
                      <a:pt x="99" y="101"/>
                      <a:pt x="218" y="32"/>
                      <a:pt x="35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36" name="Freeform 40"/>
              <p:cNvSpPr>
                <a:spLocks/>
              </p:cNvSpPr>
              <p:nvPr/>
            </p:nvSpPr>
            <p:spPr bwMode="auto">
              <a:xfrm>
                <a:off x="8104559" y="2355591"/>
                <a:ext cx="204733" cy="234577"/>
              </a:xfrm>
              <a:custGeom>
                <a:avLst/>
                <a:gdLst>
                  <a:gd name="T0" fmla="*/ 290 w 290"/>
                  <a:gd name="T1" fmla="*/ 332 h 332"/>
                  <a:gd name="T2" fmla="*/ 281 w 290"/>
                  <a:gd name="T3" fmla="*/ 325 h 332"/>
                  <a:gd name="T4" fmla="*/ 155 w 290"/>
                  <a:gd name="T5" fmla="*/ 231 h 332"/>
                  <a:gd name="T6" fmla="*/ 147 w 290"/>
                  <a:gd name="T7" fmla="*/ 215 h 332"/>
                  <a:gd name="T8" fmla="*/ 66 w 290"/>
                  <a:gd name="T9" fmla="*/ 126 h 332"/>
                  <a:gd name="T10" fmla="*/ 53 w 290"/>
                  <a:gd name="T11" fmla="*/ 119 h 332"/>
                  <a:gd name="T12" fmla="*/ 0 w 290"/>
                  <a:gd name="T13" fmla="*/ 0 h 332"/>
                  <a:gd name="T14" fmla="*/ 290 w 290"/>
                  <a:gd name="T15" fmla="*/ 332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0" h="332">
                    <a:moveTo>
                      <a:pt x="290" y="332"/>
                    </a:moveTo>
                    <a:cubicBezTo>
                      <a:pt x="286" y="329"/>
                      <a:pt x="284" y="327"/>
                      <a:pt x="281" y="325"/>
                    </a:cubicBezTo>
                    <a:cubicBezTo>
                      <a:pt x="239" y="294"/>
                      <a:pt x="197" y="263"/>
                      <a:pt x="155" y="231"/>
                    </a:cubicBezTo>
                    <a:cubicBezTo>
                      <a:pt x="151" y="228"/>
                      <a:pt x="147" y="221"/>
                      <a:pt x="147" y="215"/>
                    </a:cubicBezTo>
                    <a:cubicBezTo>
                      <a:pt x="146" y="168"/>
                      <a:pt x="114" y="132"/>
                      <a:pt x="66" y="126"/>
                    </a:cubicBezTo>
                    <a:cubicBezTo>
                      <a:pt x="61" y="126"/>
                      <a:pt x="54" y="123"/>
                      <a:pt x="53" y="119"/>
                    </a:cubicBezTo>
                    <a:cubicBezTo>
                      <a:pt x="34" y="79"/>
                      <a:pt x="17" y="39"/>
                      <a:pt x="0" y="0"/>
                    </a:cubicBezTo>
                    <a:cubicBezTo>
                      <a:pt x="84" y="22"/>
                      <a:pt x="264" y="226"/>
                      <a:pt x="290" y="33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37" name="Freeform 41"/>
              <p:cNvSpPr>
                <a:spLocks/>
              </p:cNvSpPr>
              <p:nvPr/>
            </p:nvSpPr>
            <p:spPr bwMode="auto">
              <a:xfrm>
                <a:off x="7407094" y="2470791"/>
                <a:ext cx="185632" cy="123556"/>
              </a:xfrm>
              <a:custGeom>
                <a:avLst/>
                <a:gdLst>
                  <a:gd name="T0" fmla="*/ 263 w 263"/>
                  <a:gd name="T1" fmla="*/ 1 h 175"/>
                  <a:gd name="T2" fmla="*/ 0 w 263"/>
                  <a:gd name="T3" fmla="*/ 175 h 175"/>
                  <a:gd name="T4" fmla="*/ 4 w 263"/>
                  <a:gd name="T5" fmla="*/ 162 h 175"/>
                  <a:gd name="T6" fmla="*/ 80 w 263"/>
                  <a:gd name="T7" fmla="*/ 28 h 175"/>
                  <a:gd name="T8" fmla="*/ 104 w 263"/>
                  <a:gd name="T9" fmla="*/ 12 h 175"/>
                  <a:gd name="T10" fmla="*/ 250 w 263"/>
                  <a:gd name="T11" fmla="*/ 0 h 175"/>
                  <a:gd name="T12" fmla="*/ 263 w 263"/>
                  <a:gd name="T13" fmla="*/ 1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3" h="175">
                    <a:moveTo>
                      <a:pt x="263" y="1"/>
                    </a:moveTo>
                    <a:cubicBezTo>
                      <a:pt x="167" y="46"/>
                      <a:pt x="80" y="101"/>
                      <a:pt x="0" y="175"/>
                    </a:cubicBezTo>
                    <a:cubicBezTo>
                      <a:pt x="2" y="168"/>
                      <a:pt x="3" y="165"/>
                      <a:pt x="4" y="162"/>
                    </a:cubicBezTo>
                    <a:cubicBezTo>
                      <a:pt x="30" y="117"/>
                      <a:pt x="55" y="72"/>
                      <a:pt x="80" y="28"/>
                    </a:cubicBezTo>
                    <a:cubicBezTo>
                      <a:pt x="85" y="19"/>
                      <a:pt x="93" y="13"/>
                      <a:pt x="104" y="12"/>
                    </a:cubicBezTo>
                    <a:cubicBezTo>
                      <a:pt x="153" y="9"/>
                      <a:pt x="201" y="4"/>
                      <a:pt x="250" y="0"/>
                    </a:cubicBezTo>
                    <a:cubicBezTo>
                      <a:pt x="254" y="0"/>
                      <a:pt x="258" y="1"/>
                      <a:pt x="263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</p:grpSp>
      <p:sp>
        <p:nvSpPr>
          <p:cNvPr id="38" name="文本框 59"/>
          <p:cNvSpPr txBox="1"/>
          <p:nvPr/>
        </p:nvSpPr>
        <p:spPr>
          <a:xfrm>
            <a:off x="873547" y="2637332"/>
            <a:ext cx="12199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01B5B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  <a:endParaRPr lang="zh-HK" altLang="en-US" sz="1600" b="1" dirty="0">
              <a:solidFill>
                <a:srgbClr val="01B5B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59"/>
          <p:cNvSpPr txBox="1"/>
          <p:nvPr/>
        </p:nvSpPr>
        <p:spPr>
          <a:xfrm>
            <a:off x="2870622" y="2637332"/>
            <a:ext cx="12199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F2693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  <a:endParaRPr lang="zh-HK" altLang="en-US" sz="1600" b="1" dirty="0">
              <a:solidFill>
                <a:srgbClr val="F269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59"/>
          <p:cNvSpPr txBox="1"/>
          <p:nvPr/>
        </p:nvSpPr>
        <p:spPr>
          <a:xfrm>
            <a:off x="4867697" y="2637332"/>
            <a:ext cx="12199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4E484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  <a:endParaRPr lang="zh-HK" altLang="en-US" sz="1600" b="1" dirty="0">
              <a:solidFill>
                <a:srgbClr val="4E484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59"/>
          <p:cNvSpPr txBox="1"/>
          <p:nvPr/>
        </p:nvSpPr>
        <p:spPr>
          <a:xfrm>
            <a:off x="6864772" y="2637332"/>
            <a:ext cx="12199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  <a:endParaRPr lang="zh-HK" altLang="en-US" sz="1600" b="1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569804" y="2990367"/>
            <a:ext cx="18649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 点击输入简要文字内容，文字内容需概括精炼，不用多余的文字修饰，言简意赅的说明该项内容。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2562021" y="2990367"/>
            <a:ext cx="192184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 点击输入简要文字内容，文字内容需概括精炼，不用多余的文字修饰，言简意赅的说明该项内容。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4619420" y="2990367"/>
            <a:ext cx="191358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 点击输入简要文字内容，文字内容需概括精炼，不用多余的文字修饰，言简意赅的说明该项内容。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6686345" y="2990367"/>
            <a:ext cx="190681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 点击输入简要文字内容，文字内容需概括精炼，不用多余的文字修饰，言简意赅的说明该项内容。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712883" y="1038683"/>
            <a:ext cx="509321" cy="509321"/>
            <a:chOff x="723900" y="1457325"/>
            <a:chExt cx="533400" cy="533400"/>
          </a:xfrm>
        </p:grpSpPr>
        <p:sp>
          <p:nvSpPr>
            <p:cNvPr id="47" name="椭圆 46"/>
            <p:cNvSpPr/>
            <p:nvPr/>
          </p:nvSpPr>
          <p:spPr>
            <a:xfrm>
              <a:off x="723900" y="1457325"/>
              <a:ext cx="533400" cy="533400"/>
            </a:xfrm>
            <a:prstGeom prst="ellipse">
              <a:avLst/>
            </a:prstGeom>
            <a:solidFill>
              <a:srgbClr val="01B5B6"/>
            </a:solidFill>
            <a:ln w="38100">
              <a:solidFill>
                <a:schemeClr val="bg1"/>
              </a:solidFill>
            </a:ln>
            <a:effectLst>
              <a:outerShdw blurRad="63500" dist="76200" dir="5400000" sx="103000" sy="103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52475" y="1533525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01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2675033" y="1038683"/>
            <a:ext cx="509321" cy="509321"/>
            <a:chOff x="2686050" y="1457325"/>
            <a:chExt cx="533400" cy="533400"/>
          </a:xfrm>
        </p:grpSpPr>
        <p:sp>
          <p:nvSpPr>
            <p:cNvPr id="50" name="椭圆 49"/>
            <p:cNvSpPr/>
            <p:nvPr/>
          </p:nvSpPr>
          <p:spPr>
            <a:xfrm>
              <a:off x="2686050" y="1457325"/>
              <a:ext cx="533400" cy="533400"/>
            </a:xfrm>
            <a:prstGeom prst="ellipse">
              <a:avLst/>
            </a:prstGeom>
            <a:solidFill>
              <a:srgbClr val="F26932"/>
            </a:solidFill>
            <a:ln w="38100">
              <a:solidFill>
                <a:schemeClr val="bg1"/>
              </a:solidFill>
            </a:ln>
            <a:effectLst>
              <a:outerShdw blurRad="63500" dist="76200" dir="5400000" sx="103000" sy="103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2714625" y="1533525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02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5742083" y="1010108"/>
            <a:ext cx="509321" cy="509321"/>
            <a:chOff x="5753100" y="1428750"/>
            <a:chExt cx="533400" cy="533400"/>
          </a:xfrm>
        </p:grpSpPr>
        <p:sp>
          <p:nvSpPr>
            <p:cNvPr id="53" name="椭圆 52"/>
            <p:cNvSpPr/>
            <p:nvPr/>
          </p:nvSpPr>
          <p:spPr>
            <a:xfrm>
              <a:off x="5753100" y="1428750"/>
              <a:ext cx="533400" cy="533400"/>
            </a:xfrm>
            <a:prstGeom prst="ellipse">
              <a:avLst/>
            </a:prstGeom>
            <a:solidFill>
              <a:srgbClr val="4E4848"/>
            </a:solidFill>
            <a:ln w="38100">
              <a:solidFill>
                <a:schemeClr val="bg1"/>
              </a:solidFill>
            </a:ln>
            <a:effectLst>
              <a:outerShdw blurRad="63500" dist="76200" dir="5400000" sx="103000" sy="103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791200" y="150495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03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7751858" y="1000583"/>
            <a:ext cx="509321" cy="509321"/>
            <a:chOff x="7762875" y="1419225"/>
            <a:chExt cx="533400" cy="533400"/>
          </a:xfrm>
        </p:grpSpPr>
        <p:sp>
          <p:nvSpPr>
            <p:cNvPr id="56" name="椭圆 55"/>
            <p:cNvSpPr/>
            <p:nvPr/>
          </p:nvSpPr>
          <p:spPr>
            <a:xfrm>
              <a:off x="7762875" y="1419225"/>
              <a:ext cx="533400" cy="53340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38100">
              <a:solidFill>
                <a:schemeClr val="bg1"/>
              </a:solidFill>
            </a:ln>
            <a:effectLst>
              <a:outerShdw blurRad="63500" dist="76200" dir="5400000" sx="103000" sy="103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800975" y="150495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04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58" name="矩形 57"/>
          <p:cNvSpPr/>
          <p:nvPr/>
        </p:nvSpPr>
        <p:spPr>
          <a:xfrm>
            <a:off x="1016542" y="513874"/>
            <a:ext cx="17915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Fill in the title here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082165" y="157291"/>
            <a:ext cx="1772314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4E4848"/>
                </a:solidFill>
                <a:latin typeface="微软雅黑" pitchFamily="34" charset="-122"/>
                <a:ea typeface="微软雅黑" pitchFamily="34" charset="-122"/>
              </a:rPr>
              <a:t>输入标题内容</a:t>
            </a:r>
          </a:p>
        </p:txBody>
      </p:sp>
      <p:grpSp>
        <p:nvGrpSpPr>
          <p:cNvPr id="60" name="组合 59"/>
          <p:cNvGrpSpPr/>
          <p:nvPr/>
        </p:nvGrpSpPr>
        <p:grpSpPr>
          <a:xfrm>
            <a:off x="0" y="4532319"/>
            <a:ext cx="9144000" cy="732367"/>
            <a:chOff x="0" y="4411133"/>
            <a:chExt cx="9144000" cy="732367"/>
          </a:xfrm>
        </p:grpSpPr>
        <p:sp>
          <p:nvSpPr>
            <p:cNvPr id="61" name="矩形 60"/>
            <p:cNvSpPr/>
            <p:nvPr/>
          </p:nvSpPr>
          <p:spPr>
            <a:xfrm flipH="1" flipV="1">
              <a:off x="0" y="4524376"/>
              <a:ext cx="9144000" cy="466724"/>
            </a:xfrm>
            <a:prstGeom prst="rect">
              <a:avLst/>
            </a:prstGeom>
            <a:pattFill prst="ltDn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2" name="矩形 2"/>
            <p:cNvSpPr/>
            <p:nvPr/>
          </p:nvSpPr>
          <p:spPr>
            <a:xfrm flipH="1" flipV="1">
              <a:off x="0" y="4411133"/>
              <a:ext cx="9144000" cy="732367"/>
            </a:xfrm>
            <a:custGeom>
              <a:avLst/>
              <a:gdLst/>
              <a:ahLst/>
              <a:cxnLst/>
              <a:rect l="l" t="t" r="r" b="b"/>
              <a:pathLst>
                <a:path w="9144000" h="732367">
                  <a:moveTo>
                    <a:pt x="0" y="0"/>
                  </a:moveTo>
                  <a:lnTo>
                    <a:pt x="9144000" y="0"/>
                  </a:lnTo>
                  <a:lnTo>
                    <a:pt x="9144000" y="336905"/>
                  </a:lnTo>
                  <a:lnTo>
                    <a:pt x="2786666" y="336905"/>
                  </a:lnTo>
                  <a:lnTo>
                    <a:pt x="2604576" y="732367"/>
                  </a:lnTo>
                  <a:lnTo>
                    <a:pt x="0" y="732367"/>
                  </a:lnTo>
                  <a:close/>
                </a:path>
              </a:pathLst>
            </a:custGeom>
            <a:solidFill>
              <a:srgbClr val="01B5B6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sp>
        <p:nvSpPr>
          <p:cNvPr id="63" name="五边形 62"/>
          <p:cNvSpPr/>
          <p:nvPr/>
        </p:nvSpPr>
        <p:spPr>
          <a:xfrm>
            <a:off x="0" y="143220"/>
            <a:ext cx="1013552" cy="616945"/>
          </a:xfrm>
          <a:prstGeom prst="homePlate">
            <a:avLst>
              <a:gd name="adj" fmla="val 25000"/>
            </a:avLst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191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88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8000">
                                          <p:cBhvr additive="base">
                                            <p:cTn id="15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8000">
                                          <p:cBhvr additive="base">
                                            <p:cTn id="16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 p14:presetBounceEnd="92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92000">
                                          <p:cBhvr additive="base">
                                            <p:cTn id="19" dur="75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92000">
                                          <p:cBhvr additive="base">
                                            <p:cTn id="20" dur="75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 p14:presetBounceEnd="65000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23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24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nodeType="withEffect" p14:presetBounceEnd="65000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2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2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nodeType="withEffect" p14:presetBounceEnd="65000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31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3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nodeType="withEffect" p14:presetBounceEnd="65000">
                                      <p:stCondLst>
                                        <p:cond delay="525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35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36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31" presetClass="entr" presetSubtype="0" fill="hold" nodeType="withEffect">
                                      <p:stCondLst>
                                        <p:cond delay="62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31" presetClass="entr" presetSubtype="0" fill="hold" nodeType="withEffect">
                                      <p:stCondLst>
                                        <p:cond delay="6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31" presetClass="entr" presetSubtype="0" fill="hold" nodeType="withEffect">
                                      <p:stCondLst>
                                        <p:cond delay="67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31" presetClass="entr" presetSubtype="0" fill="hold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8" fill="hold" grpId="0" nodeType="withEffect">
                                      <p:stCondLst>
                                        <p:cond delay="75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8" fill="hold" grpId="0" nodeType="withEffect">
                                      <p:stCondLst>
                                        <p:cond delay="775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8" fill="hold" grpId="0" nodeType="withEffect">
                                      <p:stCondLst>
                                        <p:cond delay="80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8" fill="hold" grpId="0" nodeType="withEffect">
                                      <p:stCondLst>
                                        <p:cond delay="825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2" fill="hold" grpId="0" nodeType="withEffect">
                                      <p:stCondLst>
                                        <p:cond delay="875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2" fill="hold" grpId="0" nodeType="withEffect">
                                      <p:stCondLst>
                                        <p:cond delay="90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2" fill="hold" grpId="0" nodeType="withEffect">
                                      <p:stCondLst>
                                        <p:cond delay="925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2" fill="hold" grpId="0" nodeType="withEffect">
                                      <p:stCondLst>
                                        <p:cond delay="95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2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/>
          <p:bldP spid="39" grpId="0"/>
          <p:bldP spid="40" grpId="0"/>
          <p:bldP spid="41" grpId="0"/>
          <p:bldP spid="42" grpId="0"/>
          <p:bldP spid="43" grpId="0"/>
          <p:bldP spid="44" grpId="0"/>
          <p:bldP spid="45" grpId="0"/>
          <p:bldP spid="58" grpId="0"/>
          <p:bldP spid="59" grpId="0"/>
          <p:bldP spid="6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nodeType="withEffect">
                                      <p:stCondLst>
                                        <p:cond delay="525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31" presetClass="entr" presetSubtype="0" fill="hold" nodeType="withEffect">
                                      <p:stCondLst>
                                        <p:cond delay="62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31" presetClass="entr" presetSubtype="0" fill="hold" nodeType="withEffect">
                                      <p:stCondLst>
                                        <p:cond delay="6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31" presetClass="entr" presetSubtype="0" fill="hold" nodeType="withEffect">
                                      <p:stCondLst>
                                        <p:cond delay="67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31" presetClass="entr" presetSubtype="0" fill="hold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8" fill="hold" grpId="0" nodeType="withEffect">
                                      <p:stCondLst>
                                        <p:cond delay="75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8" fill="hold" grpId="0" nodeType="withEffect">
                                      <p:stCondLst>
                                        <p:cond delay="775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8" fill="hold" grpId="0" nodeType="withEffect">
                                      <p:stCondLst>
                                        <p:cond delay="80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8" fill="hold" grpId="0" nodeType="withEffect">
                                      <p:stCondLst>
                                        <p:cond delay="825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2" fill="hold" grpId="0" nodeType="withEffect">
                                      <p:stCondLst>
                                        <p:cond delay="875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2" fill="hold" grpId="0" nodeType="withEffect">
                                      <p:stCondLst>
                                        <p:cond delay="90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2" fill="hold" grpId="0" nodeType="withEffect">
                                      <p:stCondLst>
                                        <p:cond delay="925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2" fill="hold" grpId="0" nodeType="withEffect">
                                      <p:stCondLst>
                                        <p:cond delay="95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2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/>
          <p:bldP spid="39" grpId="0"/>
          <p:bldP spid="40" grpId="0"/>
          <p:bldP spid="41" grpId="0"/>
          <p:bldP spid="42" grpId="0"/>
          <p:bldP spid="43" grpId="0"/>
          <p:bldP spid="44" grpId="0"/>
          <p:bldP spid="45" grpId="0"/>
          <p:bldP spid="58" grpId="0"/>
          <p:bldP spid="59" grpId="0"/>
          <p:bldP spid="63" grpId="0" animBg="1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016542" y="513874"/>
            <a:ext cx="17915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Fill in the title here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07565" y="157291"/>
            <a:ext cx="1772314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4E4848"/>
                </a:solidFill>
                <a:latin typeface="微软雅黑" pitchFamily="34" charset="-122"/>
                <a:ea typeface="微软雅黑" pitchFamily="34" charset="-122"/>
              </a:rPr>
              <a:t>输入标题内容</a:t>
            </a:r>
          </a:p>
        </p:txBody>
      </p:sp>
      <p:sp>
        <p:nvSpPr>
          <p:cNvPr id="8" name="菱形 7"/>
          <p:cNvSpPr/>
          <p:nvPr/>
        </p:nvSpPr>
        <p:spPr>
          <a:xfrm>
            <a:off x="7119620" y="3241364"/>
            <a:ext cx="1190625" cy="1190625"/>
          </a:xfrm>
          <a:prstGeom prst="diamond">
            <a:avLst/>
          </a:prstGeom>
          <a:solidFill>
            <a:srgbClr val="E0CB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菱形 8"/>
          <p:cNvSpPr/>
          <p:nvPr/>
        </p:nvSpPr>
        <p:spPr>
          <a:xfrm>
            <a:off x="7119620" y="1755464"/>
            <a:ext cx="1190625" cy="1190625"/>
          </a:xfrm>
          <a:prstGeom prst="diamond">
            <a:avLst/>
          </a:prstGeom>
          <a:solidFill>
            <a:srgbClr val="4E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1251108" y="1140746"/>
            <a:ext cx="2244926" cy="707886"/>
            <a:chOff x="620366" y="1874630"/>
            <a:chExt cx="2244926" cy="707886"/>
          </a:xfrm>
        </p:grpSpPr>
        <p:grpSp>
          <p:nvGrpSpPr>
            <p:cNvPr id="11" name="组合 10"/>
            <p:cNvGrpSpPr/>
            <p:nvPr/>
          </p:nvGrpSpPr>
          <p:grpSpPr>
            <a:xfrm>
              <a:off x="620366" y="2007613"/>
              <a:ext cx="288032" cy="288032"/>
              <a:chOff x="1331640" y="2292077"/>
              <a:chExt cx="571152" cy="571152"/>
            </a:xfrm>
          </p:grpSpPr>
          <p:sp>
            <p:nvSpPr>
              <p:cNvPr id="13" name="椭圆 12"/>
              <p:cNvSpPr/>
              <p:nvPr/>
            </p:nvSpPr>
            <p:spPr>
              <a:xfrm>
                <a:off x="1331640" y="2292077"/>
                <a:ext cx="571152" cy="571152"/>
              </a:xfrm>
              <a:prstGeom prst="ellipse">
                <a:avLst/>
              </a:prstGeom>
              <a:solidFill>
                <a:srgbClr val="019D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加号 13"/>
              <p:cNvSpPr/>
              <p:nvPr/>
            </p:nvSpPr>
            <p:spPr>
              <a:xfrm>
                <a:off x="1403648" y="2362200"/>
                <a:ext cx="432048" cy="432048"/>
              </a:xfrm>
              <a:prstGeom prst="mathPlus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矩形 1"/>
            <p:cNvSpPr>
              <a:spLocks noChangeArrowheads="1"/>
            </p:cNvSpPr>
            <p:nvPr/>
          </p:nvSpPr>
          <p:spPr bwMode="auto">
            <a:xfrm>
              <a:off x="971600" y="1874630"/>
              <a:ext cx="1893692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点击输入简要文字内容，文字内容需概括精炼，不用多余的文字修饰，言简意赅的说明分项内容</a:t>
              </a:r>
              <a:r>
                <a:rPr lang="en-US" altLang="zh-CN" sz="1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……</a:t>
              </a: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3761515" y="1158655"/>
            <a:ext cx="2244926" cy="861774"/>
            <a:chOff x="620366" y="1874630"/>
            <a:chExt cx="2244926" cy="861774"/>
          </a:xfrm>
        </p:grpSpPr>
        <p:grpSp>
          <p:nvGrpSpPr>
            <p:cNvPr id="16" name="组合 15"/>
            <p:cNvGrpSpPr/>
            <p:nvPr/>
          </p:nvGrpSpPr>
          <p:grpSpPr>
            <a:xfrm>
              <a:off x="620366" y="2007613"/>
              <a:ext cx="288032" cy="288032"/>
              <a:chOff x="1331640" y="2292077"/>
              <a:chExt cx="571152" cy="571152"/>
            </a:xfrm>
          </p:grpSpPr>
          <p:sp>
            <p:nvSpPr>
              <p:cNvPr id="18" name="椭圆 17"/>
              <p:cNvSpPr/>
              <p:nvPr/>
            </p:nvSpPr>
            <p:spPr>
              <a:xfrm>
                <a:off x="1331640" y="2292077"/>
                <a:ext cx="571152" cy="571152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加号 18"/>
              <p:cNvSpPr/>
              <p:nvPr/>
            </p:nvSpPr>
            <p:spPr>
              <a:xfrm>
                <a:off x="1403648" y="2362200"/>
                <a:ext cx="432048" cy="432048"/>
              </a:xfrm>
              <a:prstGeom prst="mathPlus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" name="矩形 1"/>
            <p:cNvSpPr>
              <a:spLocks noChangeArrowheads="1"/>
            </p:cNvSpPr>
            <p:nvPr/>
          </p:nvSpPr>
          <p:spPr bwMode="auto">
            <a:xfrm>
              <a:off x="971600" y="1874630"/>
              <a:ext cx="1893692" cy="8617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>
                <a:defRPr/>
              </a:pP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点击输入简要文字内容，文字内容需概括精炼，不用多余的文字修饰，言简意赅的说明分项内容</a:t>
              </a:r>
              <a:r>
                <a:rPr lang="en-US" altLang="zh-CN" sz="1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……</a:t>
              </a:r>
            </a:p>
            <a:p>
              <a:pPr algn="just">
                <a:defRPr/>
              </a:pPr>
              <a:endParaRPr lang="zh-CN" altLang="en-US" sz="1000" kern="0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251108" y="1974059"/>
            <a:ext cx="2244926" cy="707886"/>
            <a:chOff x="620366" y="1874630"/>
            <a:chExt cx="2244926" cy="707886"/>
          </a:xfrm>
        </p:grpSpPr>
        <p:grpSp>
          <p:nvGrpSpPr>
            <p:cNvPr id="21" name="组合 20"/>
            <p:cNvGrpSpPr/>
            <p:nvPr/>
          </p:nvGrpSpPr>
          <p:grpSpPr>
            <a:xfrm>
              <a:off x="620366" y="2007613"/>
              <a:ext cx="288032" cy="288032"/>
              <a:chOff x="1331640" y="2292077"/>
              <a:chExt cx="571152" cy="571152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1331640" y="2292077"/>
                <a:ext cx="571152" cy="571152"/>
              </a:xfrm>
              <a:prstGeom prst="ellipse">
                <a:avLst/>
              </a:prstGeom>
              <a:solidFill>
                <a:srgbClr val="F2693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加号 23"/>
              <p:cNvSpPr/>
              <p:nvPr/>
            </p:nvSpPr>
            <p:spPr>
              <a:xfrm>
                <a:off x="1403648" y="2362200"/>
                <a:ext cx="432048" cy="432048"/>
              </a:xfrm>
              <a:prstGeom prst="mathPlus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" name="矩形 1"/>
            <p:cNvSpPr>
              <a:spLocks noChangeArrowheads="1"/>
            </p:cNvSpPr>
            <p:nvPr/>
          </p:nvSpPr>
          <p:spPr bwMode="auto">
            <a:xfrm>
              <a:off x="971600" y="1874630"/>
              <a:ext cx="1893692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点击输入简要文字内容，文字内容需概括精炼，不用多余的文字修饰，言简意赅的说明分项内容</a:t>
              </a:r>
              <a:r>
                <a:rPr lang="en-US" altLang="zh-CN" sz="1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……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3761515" y="1974059"/>
            <a:ext cx="2244926" cy="707886"/>
            <a:chOff x="620366" y="1874630"/>
            <a:chExt cx="2244926" cy="707886"/>
          </a:xfrm>
        </p:grpSpPr>
        <p:grpSp>
          <p:nvGrpSpPr>
            <p:cNvPr id="26" name="组合 25"/>
            <p:cNvGrpSpPr/>
            <p:nvPr/>
          </p:nvGrpSpPr>
          <p:grpSpPr>
            <a:xfrm>
              <a:off x="620366" y="2007613"/>
              <a:ext cx="288032" cy="288032"/>
              <a:chOff x="1331640" y="2292077"/>
              <a:chExt cx="571152" cy="571152"/>
            </a:xfrm>
          </p:grpSpPr>
          <p:sp>
            <p:nvSpPr>
              <p:cNvPr id="28" name="椭圆 27"/>
              <p:cNvSpPr/>
              <p:nvPr/>
            </p:nvSpPr>
            <p:spPr>
              <a:xfrm>
                <a:off x="1331640" y="2292077"/>
                <a:ext cx="571152" cy="571152"/>
              </a:xfrm>
              <a:prstGeom prst="ellipse">
                <a:avLst/>
              </a:prstGeom>
              <a:solidFill>
                <a:srgbClr val="4E484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加号 28"/>
              <p:cNvSpPr/>
              <p:nvPr/>
            </p:nvSpPr>
            <p:spPr>
              <a:xfrm>
                <a:off x="1403648" y="2362200"/>
                <a:ext cx="432048" cy="432048"/>
              </a:xfrm>
              <a:prstGeom prst="mathPlus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7" name="矩形 1"/>
            <p:cNvSpPr>
              <a:spLocks noChangeArrowheads="1"/>
            </p:cNvSpPr>
            <p:nvPr/>
          </p:nvSpPr>
          <p:spPr bwMode="auto">
            <a:xfrm>
              <a:off x="971600" y="1874630"/>
              <a:ext cx="1893692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点击输入简要文字内容，文字内容需概括精炼，不用多余的文字修饰，言简意赅的说明分项内容</a:t>
              </a:r>
              <a:r>
                <a:rPr lang="en-US" altLang="zh-CN" sz="1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……</a:t>
              </a: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7119620" y="964889"/>
            <a:ext cx="1190625" cy="1190625"/>
            <a:chOff x="7174705" y="1295399"/>
            <a:chExt cx="1190625" cy="1190625"/>
          </a:xfrm>
        </p:grpSpPr>
        <p:sp>
          <p:nvSpPr>
            <p:cNvPr id="34" name="菱形 33"/>
            <p:cNvSpPr/>
            <p:nvPr/>
          </p:nvSpPr>
          <p:spPr>
            <a:xfrm>
              <a:off x="7174705" y="1295399"/>
              <a:ext cx="1190625" cy="1190625"/>
            </a:xfrm>
            <a:prstGeom prst="diamond">
              <a:avLst/>
            </a:prstGeom>
            <a:solidFill>
              <a:srgbClr val="01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Freeform 42"/>
            <p:cNvSpPr>
              <a:spLocks noChangeAspect="1" noEditPoints="1"/>
            </p:cNvSpPr>
            <p:nvPr/>
          </p:nvSpPr>
          <p:spPr bwMode="auto">
            <a:xfrm>
              <a:off x="7572312" y="1619249"/>
              <a:ext cx="356591" cy="456167"/>
            </a:xfrm>
            <a:custGeom>
              <a:avLst/>
              <a:gdLst>
                <a:gd name="T0" fmla="*/ 49 w 224"/>
                <a:gd name="T1" fmla="*/ 93 h 287"/>
                <a:gd name="T2" fmla="*/ 54 w 224"/>
                <a:gd name="T3" fmla="*/ 281 h 287"/>
                <a:gd name="T4" fmla="*/ 21 w 224"/>
                <a:gd name="T5" fmla="*/ 279 h 287"/>
                <a:gd name="T6" fmla="*/ 0 w 224"/>
                <a:gd name="T7" fmla="*/ 254 h 287"/>
                <a:gd name="T8" fmla="*/ 12 w 224"/>
                <a:gd name="T9" fmla="*/ 70 h 287"/>
                <a:gd name="T10" fmla="*/ 171 w 224"/>
                <a:gd name="T11" fmla="*/ 217 h 287"/>
                <a:gd name="T12" fmla="*/ 190 w 224"/>
                <a:gd name="T13" fmla="*/ 166 h 287"/>
                <a:gd name="T14" fmla="*/ 185 w 224"/>
                <a:gd name="T15" fmla="*/ 183 h 287"/>
                <a:gd name="T16" fmla="*/ 181 w 224"/>
                <a:gd name="T17" fmla="*/ 188 h 287"/>
                <a:gd name="T18" fmla="*/ 161 w 224"/>
                <a:gd name="T19" fmla="*/ 188 h 287"/>
                <a:gd name="T20" fmla="*/ 156 w 224"/>
                <a:gd name="T21" fmla="*/ 183 h 287"/>
                <a:gd name="T22" fmla="*/ 192 w 224"/>
                <a:gd name="T23" fmla="*/ 137 h 287"/>
                <a:gd name="T24" fmla="*/ 193 w 224"/>
                <a:gd name="T25" fmla="*/ 138 h 287"/>
                <a:gd name="T26" fmla="*/ 196 w 224"/>
                <a:gd name="T27" fmla="*/ 139 h 287"/>
                <a:gd name="T28" fmla="*/ 197 w 224"/>
                <a:gd name="T29" fmla="*/ 139 h 287"/>
                <a:gd name="T30" fmla="*/ 198 w 224"/>
                <a:gd name="T31" fmla="*/ 140 h 287"/>
                <a:gd name="T32" fmla="*/ 199 w 224"/>
                <a:gd name="T33" fmla="*/ 141 h 287"/>
                <a:gd name="T34" fmla="*/ 200 w 224"/>
                <a:gd name="T35" fmla="*/ 142 h 287"/>
                <a:gd name="T36" fmla="*/ 202 w 224"/>
                <a:gd name="T37" fmla="*/ 143 h 287"/>
                <a:gd name="T38" fmla="*/ 203 w 224"/>
                <a:gd name="T39" fmla="*/ 144 h 287"/>
                <a:gd name="T40" fmla="*/ 204 w 224"/>
                <a:gd name="T41" fmla="*/ 145 h 287"/>
                <a:gd name="T42" fmla="*/ 205 w 224"/>
                <a:gd name="T43" fmla="*/ 146 h 287"/>
                <a:gd name="T44" fmla="*/ 219 w 224"/>
                <a:gd name="T45" fmla="*/ 185 h 287"/>
                <a:gd name="T46" fmla="*/ 219 w 224"/>
                <a:gd name="T47" fmla="*/ 250 h 287"/>
                <a:gd name="T48" fmla="*/ 124 w 224"/>
                <a:gd name="T49" fmla="*/ 178 h 287"/>
                <a:gd name="T50" fmla="*/ 124 w 224"/>
                <a:gd name="T51" fmla="*/ 178 h 287"/>
                <a:gd name="T52" fmla="*/ 118 w 224"/>
                <a:gd name="T53" fmla="*/ 283 h 287"/>
                <a:gd name="T54" fmla="*/ 118 w 224"/>
                <a:gd name="T55" fmla="*/ 283 h 287"/>
                <a:gd name="T56" fmla="*/ 191 w 224"/>
                <a:gd name="T57" fmla="*/ 234 h 287"/>
                <a:gd name="T58" fmla="*/ 172 w 224"/>
                <a:gd name="T59" fmla="*/ 37 h 287"/>
                <a:gd name="T60" fmla="*/ 52 w 224"/>
                <a:gd name="T61" fmla="*/ 83 h 287"/>
                <a:gd name="T62" fmla="*/ 40 w 224"/>
                <a:gd name="T63" fmla="*/ 82 h 287"/>
                <a:gd name="T64" fmla="*/ 155 w 224"/>
                <a:gd name="T65" fmla="*/ 26 h 287"/>
                <a:gd name="T66" fmla="*/ 40 w 224"/>
                <a:gd name="T67" fmla="*/ 82 h 287"/>
                <a:gd name="T68" fmla="*/ 148 w 224"/>
                <a:gd name="T69" fmla="*/ 19 h 287"/>
                <a:gd name="T70" fmla="*/ 25 w 224"/>
                <a:gd name="T71" fmla="*/ 72 h 287"/>
                <a:gd name="T72" fmla="*/ 62 w 224"/>
                <a:gd name="T73" fmla="*/ 100 h 287"/>
                <a:gd name="T74" fmla="*/ 194 w 224"/>
                <a:gd name="T75" fmla="*/ 40 h 287"/>
                <a:gd name="T76" fmla="*/ 203 w 224"/>
                <a:gd name="T77" fmla="*/ 130 h 287"/>
                <a:gd name="T78" fmla="*/ 202 w 224"/>
                <a:gd name="T79" fmla="*/ 129 h 287"/>
                <a:gd name="T80" fmla="*/ 199 w 224"/>
                <a:gd name="T81" fmla="*/ 127 h 287"/>
                <a:gd name="T82" fmla="*/ 198 w 224"/>
                <a:gd name="T83" fmla="*/ 127 h 287"/>
                <a:gd name="T84" fmla="*/ 172 w 224"/>
                <a:gd name="T85" fmla="*/ 121 h 287"/>
                <a:gd name="T86" fmla="*/ 112 w 224"/>
                <a:gd name="T87" fmla="*/ 178 h 287"/>
                <a:gd name="T88" fmla="*/ 72 w 224"/>
                <a:gd name="T89" fmla="*/ 286 h 287"/>
                <a:gd name="T90" fmla="*/ 21 w 224"/>
                <a:gd name="T91" fmla="*/ 65 h 287"/>
                <a:gd name="T92" fmla="*/ 145 w 224"/>
                <a:gd name="T93" fmla="*/ 1 h 287"/>
                <a:gd name="T94" fmla="*/ 21 w 224"/>
                <a:gd name="T95" fmla="*/ 65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24" h="287">
                  <a:moveTo>
                    <a:pt x="12" y="70"/>
                  </a:moveTo>
                  <a:cubicBezTo>
                    <a:pt x="16" y="77"/>
                    <a:pt x="21" y="82"/>
                    <a:pt x="27" y="86"/>
                  </a:cubicBezTo>
                  <a:cubicBezTo>
                    <a:pt x="33" y="90"/>
                    <a:pt x="41" y="92"/>
                    <a:pt x="49" y="93"/>
                  </a:cubicBezTo>
                  <a:cubicBezTo>
                    <a:pt x="52" y="94"/>
                    <a:pt x="54" y="97"/>
                    <a:pt x="54" y="100"/>
                  </a:cubicBezTo>
                  <a:cubicBezTo>
                    <a:pt x="54" y="100"/>
                    <a:pt x="54" y="100"/>
                    <a:pt x="54" y="100"/>
                  </a:cubicBezTo>
                  <a:cubicBezTo>
                    <a:pt x="54" y="281"/>
                    <a:pt x="54" y="281"/>
                    <a:pt x="54" y="281"/>
                  </a:cubicBezTo>
                  <a:cubicBezTo>
                    <a:pt x="54" y="285"/>
                    <a:pt x="52" y="287"/>
                    <a:pt x="48" y="287"/>
                  </a:cubicBezTo>
                  <a:cubicBezTo>
                    <a:pt x="47" y="287"/>
                    <a:pt x="47" y="287"/>
                    <a:pt x="47" y="287"/>
                  </a:cubicBezTo>
                  <a:cubicBezTo>
                    <a:pt x="38" y="286"/>
                    <a:pt x="29" y="283"/>
                    <a:pt x="21" y="279"/>
                  </a:cubicBezTo>
                  <a:cubicBezTo>
                    <a:pt x="13" y="274"/>
                    <a:pt x="6" y="267"/>
                    <a:pt x="1" y="257"/>
                  </a:cubicBezTo>
                  <a:cubicBezTo>
                    <a:pt x="0" y="256"/>
                    <a:pt x="0" y="255"/>
                    <a:pt x="0" y="254"/>
                  </a:cubicBezTo>
                  <a:cubicBezTo>
                    <a:pt x="0" y="254"/>
                    <a:pt x="0" y="254"/>
                    <a:pt x="0" y="25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0"/>
                    <a:pt x="3" y="67"/>
                    <a:pt x="6" y="67"/>
                  </a:cubicBezTo>
                  <a:cubicBezTo>
                    <a:pt x="9" y="67"/>
                    <a:pt x="11" y="68"/>
                    <a:pt x="12" y="70"/>
                  </a:cubicBezTo>
                  <a:close/>
                  <a:moveTo>
                    <a:pt x="135" y="180"/>
                  </a:moveTo>
                  <a:cubicBezTo>
                    <a:pt x="135" y="180"/>
                    <a:pt x="135" y="180"/>
                    <a:pt x="135" y="180"/>
                  </a:cubicBezTo>
                  <a:cubicBezTo>
                    <a:pt x="135" y="201"/>
                    <a:pt x="151" y="217"/>
                    <a:pt x="171" y="217"/>
                  </a:cubicBezTo>
                  <a:cubicBezTo>
                    <a:pt x="192" y="217"/>
                    <a:pt x="208" y="201"/>
                    <a:pt x="208" y="180"/>
                  </a:cubicBezTo>
                  <a:cubicBezTo>
                    <a:pt x="208" y="180"/>
                    <a:pt x="208" y="180"/>
                    <a:pt x="208" y="180"/>
                  </a:cubicBezTo>
                  <a:cubicBezTo>
                    <a:pt x="200" y="177"/>
                    <a:pt x="194" y="172"/>
                    <a:pt x="190" y="166"/>
                  </a:cubicBezTo>
                  <a:cubicBezTo>
                    <a:pt x="178" y="175"/>
                    <a:pt x="162" y="180"/>
                    <a:pt x="143" y="180"/>
                  </a:cubicBezTo>
                  <a:cubicBezTo>
                    <a:pt x="140" y="180"/>
                    <a:pt x="137" y="180"/>
                    <a:pt x="135" y="180"/>
                  </a:cubicBezTo>
                  <a:close/>
                  <a:moveTo>
                    <a:pt x="185" y="183"/>
                  </a:moveTo>
                  <a:cubicBezTo>
                    <a:pt x="188" y="183"/>
                    <a:pt x="190" y="185"/>
                    <a:pt x="190" y="188"/>
                  </a:cubicBezTo>
                  <a:cubicBezTo>
                    <a:pt x="190" y="191"/>
                    <a:pt x="188" y="193"/>
                    <a:pt x="185" y="193"/>
                  </a:cubicBezTo>
                  <a:cubicBezTo>
                    <a:pt x="183" y="193"/>
                    <a:pt x="181" y="191"/>
                    <a:pt x="181" y="188"/>
                  </a:cubicBezTo>
                  <a:cubicBezTo>
                    <a:pt x="181" y="185"/>
                    <a:pt x="183" y="183"/>
                    <a:pt x="185" y="183"/>
                  </a:cubicBezTo>
                  <a:close/>
                  <a:moveTo>
                    <a:pt x="156" y="183"/>
                  </a:moveTo>
                  <a:cubicBezTo>
                    <a:pt x="159" y="183"/>
                    <a:pt x="161" y="185"/>
                    <a:pt x="161" y="188"/>
                  </a:cubicBezTo>
                  <a:cubicBezTo>
                    <a:pt x="161" y="191"/>
                    <a:pt x="159" y="193"/>
                    <a:pt x="156" y="193"/>
                  </a:cubicBezTo>
                  <a:cubicBezTo>
                    <a:pt x="153" y="193"/>
                    <a:pt x="151" y="191"/>
                    <a:pt x="151" y="188"/>
                  </a:cubicBezTo>
                  <a:cubicBezTo>
                    <a:pt x="151" y="185"/>
                    <a:pt x="153" y="183"/>
                    <a:pt x="156" y="183"/>
                  </a:cubicBezTo>
                  <a:close/>
                  <a:moveTo>
                    <a:pt x="190" y="136"/>
                  </a:moveTo>
                  <a:cubicBezTo>
                    <a:pt x="190" y="136"/>
                    <a:pt x="190" y="136"/>
                    <a:pt x="190" y="136"/>
                  </a:cubicBezTo>
                  <a:cubicBezTo>
                    <a:pt x="191" y="136"/>
                    <a:pt x="192" y="137"/>
                    <a:pt x="192" y="137"/>
                  </a:cubicBezTo>
                  <a:cubicBezTo>
                    <a:pt x="193" y="137"/>
                    <a:pt x="193" y="137"/>
                    <a:pt x="193" y="137"/>
                  </a:cubicBezTo>
                  <a:cubicBezTo>
                    <a:pt x="193" y="137"/>
                    <a:pt x="193" y="137"/>
                    <a:pt x="193" y="137"/>
                  </a:cubicBezTo>
                  <a:cubicBezTo>
                    <a:pt x="193" y="138"/>
                    <a:pt x="193" y="138"/>
                    <a:pt x="193" y="138"/>
                  </a:cubicBezTo>
                  <a:cubicBezTo>
                    <a:pt x="194" y="138"/>
                    <a:pt x="195" y="138"/>
                    <a:pt x="195" y="138"/>
                  </a:cubicBezTo>
                  <a:cubicBezTo>
                    <a:pt x="195" y="138"/>
                    <a:pt x="195" y="138"/>
                    <a:pt x="195" y="138"/>
                  </a:cubicBezTo>
                  <a:cubicBezTo>
                    <a:pt x="195" y="139"/>
                    <a:pt x="196" y="139"/>
                    <a:pt x="196" y="139"/>
                  </a:cubicBezTo>
                  <a:cubicBezTo>
                    <a:pt x="196" y="139"/>
                    <a:pt x="196" y="139"/>
                    <a:pt x="196" y="139"/>
                  </a:cubicBezTo>
                  <a:cubicBezTo>
                    <a:pt x="196" y="139"/>
                    <a:pt x="196" y="139"/>
                    <a:pt x="197" y="139"/>
                  </a:cubicBezTo>
                  <a:cubicBezTo>
                    <a:pt x="197" y="139"/>
                    <a:pt x="197" y="139"/>
                    <a:pt x="197" y="139"/>
                  </a:cubicBezTo>
                  <a:cubicBezTo>
                    <a:pt x="197" y="140"/>
                    <a:pt x="197" y="140"/>
                    <a:pt x="197" y="140"/>
                  </a:cubicBezTo>
                  <a:cubicBezTo>
                    <a:pt x="198" y="140"/>
                    <a:pt x="198" y="140"/>
                    <a:pt x="198" y="140"/>
                  </a:cubicBezTo>
                  <a:cubicBezTo>
                    <a:pt x="198" y="140"/>
                    <a:pt x="198" y="140"/>
                    <a:pt x="198" y="140"/>
                  </a:cubicBezTo>
                  <a:cubicBezTo>
                    <a:pt x="198" y="141"/>
                    <a:pt x="198" y="141"/>
                    <a:pt x="198" y="141"/>
                  </a:cubicBezTo>
                  <a:cubicBezTo>
                    <a:pt x="199" y="141"/>
                    <a:pt x="199" y="141"/>
                    <a:pt x="199" y="141"/>
                  </a:cubicBezTo>
                  <a:cubicBezTo>
                    <a:pt x="199" y="141"/>
                    <a:pt x="199" y="141"/>
                    <a:pt x="199" y="141"/>
                  </a:cubicBezTo>
                  <a:cubicBezTo>
                    <a:pt x="199" y="141"/>
                    <a:pt x="200" y="141"/>
                    <a:pt x="200" y="141"/>
                  </a:cubicBezTo>
                  <a:cubicBezTo>
                    <a:pt x="200" y="142"/>
                    <a:pt x="200" y="142"/>
                    <a:pt x="200" y="142"/>
                  </a:cubicBezTo>
                  <a:cubicBezTo>
                    <a:pt x="200" y="142"/>
                    <a:pt x="200" y="142"/>
                    <a:pt x="200" y="142"/>
                  </a:cubicBezTo>
                  <a:cubicBezTo>
                    <a:pt x="201" y="142"/>
                    <a:pt x="201" y="142"/>
                    <a:pt x="201" y="142"/>
                  </a:cubicBezTo>
                  <a:cubicBezTo>
                    <a:pt x="201" y="142"/>
                    <a:pt x="201" y="142"/>
                    <a:pt x="201" y="143"/>
                  </a:cubicBezTo>
                  <a:cubicBezTo>
                    <a:pt x="202" y="143"/>
                    <a:pt x="202" y="143"/>
                    <a:pt x="202" y="143"/>
                  </a:cubicBezTo>
                  <a:cubicBezTo>
                    <a:pt x="202" y="143"/>
                    <a:pt x="202" y="143"/>
                    <a:pt x="202" y="143"/>
                  </a:cubicBezTo>
                  <a:cubicBezTo>
                    <a:pt x="202" y="143"/>
                    <a:pt x="202" y="143"/>
                    <a:pt x="202" y="143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4" y="145"/>
                    <a:pt x="204" y="145"/>
                    <a:pt x="204" y="145"/>
                  </a:cubicBezTo>
                  <a:cubicBezTo>
                    <a:pt x="204" y="145"/>
                    <a:pt x="204" y="145"/>
                    <a:pt x="204" y="145"/>
                  </a:cubicBezTo>
                  <a:cubicBezTo>
                    <a:pt x="204" y="145"/>
                    <a:pt x="204" y="145"/>
                    <a:pt x="204" y="145"/>
                  </a:cubicBezTo>
                  <a:cubicBezTo>
                    <a:pt x="205" y="146"/>
                    <a:pt x="205" y="146"/>
                    <a:pt x="205" y="146"/>
                  </a:cubicBezTo>
                  <a:cubicBezTo>
                    <a:pt x="205" y="146"/>
                    <a:pt x="205" y="146"/>
                    <a:pt x="205" y="146"/>
                  </a:cubicBezTo>
                  <a:cubicBezTo>
                    <a:pt x="214" y="154"/>
                    <a:pt x="219" y="166"/>
                    <a:pt x="219" y="180"/>
                  </a:cubicBezTo>
                  <a:cubicBezTo>
                    <a:pt x="219" y="181"/>
                    <a:pt x="219" y="183"/>
                    <a:pt x="219" y="185"/>
                  </a:cubicBezTo>
                  <a:cubicBezTo>
                    <a:pt x="219" y="185"/>
                    <a:pt x="219" y="185"/>
                    <a:pt x="219" y="185"/>
                  </a:cubicBezTo>
                  <a:cubicBezTo>
                    <a:pt x="219" y="185"/>
                    <a:pt x="219" y="185"/>
                    <a:pt x="219" y="185"/>
                  </a:cubicBezTo>
                  <a:cubicBezTo>
                    <a:pt x="219" y="250"/>
                    <a:pt x="219" y="250"/>
                    <a:pt x="219" y="250"/>
                  </a:cubicBezTo>
                  <a:cubicBezTo>
                    <a:pt x="200" y="215"/>
                    <a:pt x="147" y="214"/>
                    <a:pt x="124" y="248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5" y="153"/>
                    <a:pt x="146" y="132"/>
                    <a:pt x="172" y="132"/>
                  </a:cubicBezTo>
                  <a:cubicBezTo>
                    <a:pt x="178" y="132"/>
                    <a:pt x="184" y="134"/>
                    <a:pt x="190" y="136"/>
                  </a:cubicBezTo>
                  <a:close/>
                  <a:moveTo>
                    <a:pt x="118" y="283"/>
                  </a:moveTo>
                  <a:cubicBezTo>
                    <a:pt x="168" y="283"/>
                    <a:pt x="168" y="283"/>
                    <a:pt x="168" y="283"/>
                  </a:cubicBezTo>
                  <a:cubicBezTo>
                    <a:pt x="150" y="234"/>
                    <a:pt x="150" y="234"/>
                    <a:pt x="150" y="234"/>
                  </a:cubicBezTo>
                  <a:cubicBezTo>
                    <a:pt x="132" y="243"/>
                    <a:pt x="120" y="262"/>
                    <a:pt x="118" y="283"/>
                  </a:cubicBezTo>
                  <a:close/>
                  <a:moveTo>
                    <a:pt x="176" y="283"/>
                  </a:moveTo>
                  <a:cubicBezTo>
                    <a:pt x="224" y="283"/>
                    <a:pt x="224" y="283"/>
                    <a:pt x="224" y="283"/>
                  </a:cubicBezTo>
                  <a:cubicBezTo>
                    <a:pt x="221" y="262"/>
                    <a:pt x="210" y="243"/>
                    <a:pt x="191" y="234"/>
                  </a:cubicBezTo>
                  <a:cubicBezTo>
                    <a:pt x="176" y="283"/>
                    <a:pt x="176" y="283"/>
                    <a:pt x="176" y="283"/>
                  </a:cubicBezTo>
                  <a:close/>
                  <a:moveTo>
                    <a:pt x="55" y="88"/>
                  </a:moveTo>
                  <a:cubicBezTo>
                    <a:pt x="172" y="37"/>
                    <a:pt x="172" y="37"/>
                    <a:pt x="172" y="37"/>
                  </a:cubicBezTo>
                  <a:cubicBezTo>
                    <a:pt x="174" y="37"/>
                    <a:pt x="175" y="35"/>
                    <a:pt x="174" y="34"/>
                  </a:cubicBezTo>
                  <a:cubicBezTo>
                    <a:pt x="173" y="32"/>
                    <a:pt x="172" y="32"/>
                    <a:pt x="170" y="32"/>
                  </a:cubicBezTo>
                  <a:cubicBezTo>
                    <a:pt x="52" y="83"/>
                    <a:pt x="52" y="83"/>
                    <a:pt x="52" y="83"/>
                  </a:cubicBezTo>
                  <a:cubicBezTo>
                    <a:pt x="51" y="83"/>
                    <a:pt x="50" y="85"/>
                    <a:pt x="51" y="87"/>
                  </a:cubicBezTo>
                  <a:cubicBezTo>
                    <a:pt x="51" y="88"/>
                    <a:pt x="53" y="89"/>
                    <a:pt x="55" y="88"/>
                  </a:cubicBezTo>
                  <a:close/>
                  <a:moveTo>
                    <a:pt x="40" y="82"/>
                  </a:moveTo>
                  <a:cubicBezTo>
                    <a:pt x="157" y="31"/>
                    <a:pt x="157" y="31"/>
                    <a:pt x="157" y="31"/>
                  </a:cubicBezTo>
                  <a:cubicBezTo>
                    <a:pt x="159" y="30"/>
                    <a:pt x="160" y="29"/>
                    <a:pt x="159" y="27"/>
                  </a:cubicBezTo>
                  <a:cubicBezTo>
                    <a:pt x="158" y="26"/>
                    <a:pt x="157" y="25"/>
                    <a:pt x="155" y="26"/>
                  </a:cubicBezTo>
                  <a:cubicBezTo>
                    <a:pt x="37" y="76"/>
                    <a:pt x="37" y="76"/>
                    <a:pt x="37" y="76"/>
                  </a:cubicBezTo>
                  <a:cubicBezTo>
                    <a:pt x="36" y="77"/>
                    <a:pt x="35" y="79"/>
                    <a:pt x="36" y="80"/>
                  </a:cubicBezTo>
                  <a:cubicBezTo>
                    <a:pt x="36" y="82"/>
                    <a:pt x="38" y="82"/>
                    <a:pt x="40" y="82"/>
                  </a:cubicBezTo>
                  <a:close/>
                  <a:moveTo>
                    <a:pt x="29" y="73"/>
                  </a:moveTo>
                  <a:cubicBezTo>
                    <a:pt x="147" y="23"/>
                    <a:pt x="147" y="23"/>
                    <a:pt x="147" y="23"/>
                  </a:cubicBezTo>
                  <a:cubicBezTo>
                    <a:pt x="148" y="22"/>
                    <a:pt x="149" y="21"/>
                    <a:pt x="148" y="19"/>
                  </a:cubicBezTo>
                  <a:cubicBezTo>
                    <a:pt x="148" y="18"/>
                    <a:pt x="146" y="17"/>
                    <a:pt x="145" y="18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5" y="69"/>
                    <a:pt x="25" y="71"/>
                    <a:pt x="25" y="72"/>
                  </a:cubicBezTo>
                  <a:cubicBezTo>
                    <a:pt x="26" y="73"/>
                    <a:pt x="27" y="74"/>
                    <a:pt x="29" y="73"/>
                  </a:cubicBezTo>
                  <a:close/>
                  <a:moveTo>
                    <a:pt x="62" y="280"/>
                  </a:moveTo>
                  <a:cubicBezTo>
                    <a:pt x="62" y="100"/>
                    <a:pt x="62" y="100"/>
                    <a:pt x="62" y="100"/>
                  </a:cubicBezTo>
                  <a:cubicBezTo>
                    <a:pt x="62" y="100"/>
                    <a:pt x="62" y="100"/>
                    <a:pt x="62" y="100"/>
                  </a:cubicBezTo>
                  <a:cubicBezTo>
                    <a:pt x="62" y="98"/>
                    <a:pt x="64" y="95"/>
                    <a:pt x="66" y="94"/>
                  </a:cubicBezTo>
                  <a:cubicBezTo>
                    <a:pt x="194" y="40"/>
                    <a:pt x="194" y="40"/>
                    <a:pt x="194" y="40"/>
                  </a:cubicBezTo>
                  <a:cubicBezTo>
                    <a:pt x="194" y="39"/>
                    <a:pt x="195" y="39"/>
                    <a:pt x="197" y="39"/>
                  </a:cubicBezTo>
                  <a:cubicBezTo>
                    <a:pt x="200" y="39"/>
                    <a:pt x="203" y="42"/>
                    <a:pt x="203" y="45"/>
                  </a:cubicBezTo>
                  <a:cubicBezTo>
                    <a:pt x="203" y="130"/>
                    <a:pt x="203" y="130"/>
                    <a:pt x="203" y="130"/>
                  </a:cubicBezTo>
                  <a:cubicBezTo>
                    <a:pt x="203" y="129"/>
                    <a:pt x="203" y="129"/>
                    <a:pt x="203" y="129"/>
                  </a:cubicBezTo>
                  <a:cubicBezTo>
                    <a:pt x="203" y="129"/>
                    <a:pt x="202" y="129"/>
                    <a:pt x="202" y="129"/>
                  </a:cubicBezTo>
                  <a:cubicBezTo>
                    <a:pt x="202" y="129"/>
                    <a:pt x="202" y="129"/>
                    <a:pt x="202" y="129"/>
                  </a:cubicBezTo>
                  <a:cubicBezTo>
                    <a:pt x="201" y="129"/>
                    <a:pt x="201" y="128"/>
                    <a:pt x="201" y="128"/>
                  </a:cubicBezTo>
                  <a:cubicBezTo>
                    <a:pt x="201" y="128"/>
                    <a:pt x="201" y="128"/>
                    <a:pt x="201" y="128"/>
                  </a:cubicBezTo>
                  <a:cubicBezTo>
                    <a:pt x="200" y="128"/>
                    <a:pt x="200" y="128"/>
                    <a:pt x="199" y="127"/>
                  </a:cubicBezTo>
                  <a:cubicBezTo>
                    <a:pt x="199" y="127"/>
                    <a:pt x="199" y="127"/>
                    <a:pt x="199" y="127"/>
                  </a:cubicBezTo>
                  <a:cubicBezTo>
                    <a:pt x="198" y="127"/>
                    <a:pt x="198" y="127"/>
                    <a:pt x="198" y="127"/>
                  </a:cubicBezTo>
                  <a:cubicBezTo>
                    <a:pt x="198" y="127"/>
                    <a:pt x="198" y="127"/>
                    <a:pt x="198" y="127"/>
                  </a:cubicBezTo>
                  <a:cubicBezTo>
                    <a:pt x="197" y="126"/>
                    <a:pt x="196" y="126"/>
                    <a:pt x="194" y="125"/>
                  </a:cubicBezTo>
                  <a:cubicBezTo>
                    <a:pt x="194" y="125"/>
                    <a:pt x="194" y="125"/>
                    <a:pt x="194" y="125"/>
                  </a:cubicBezTo>
                  <a:cubicBezTo>
                    <a:pt x="187" y="122"/>
                    <a:pt x="179" y="121"/>
                    <a:pt x="172" y="121"/>
                  </a:cubicBezTo>
                  <a:cubicBezTo>
                    <a:pt x="140" y="121"/>
                    <a:pt x="114" y="146"/>
                    <a:pt x="112" y="177"/>
                  </a:cubicBezTo>
                  <a:cubicBezTo>
                    <a:pt x="112" y="178"/>
                    <a:pt x="112" y="178"/>
                    <a:pt x="112" y="178"/>
                  </a:cubicBezTo>
                  <a:cubicBezTo>
                    <a:pt x="112" y="178"/>
                    <a:pt x="112" y="178"/>
                    <a:pt x="112" y="178"/>
                  </a:cubicBezTo>
                  <a:cubicBezTo>
                    <a:pt x="112" y="258"/>
                    <a:pt x="112" y="258"/>
                    <a:pt x="112" y="258"/>
                  </a:cubicBezTo>
                  <a:cubicBezTo>
                    <a:pt x="111" y="262"/>
                    <a:pt x="109" y="266"/>
                    <a:pt x="108" y="270"/>
                  </a:cubicBezTo>
                  <a:cubicBezTo>
                    <a:pt x="72" y="286"/>
                    <a:pt x="72" y="286"/>
                    <a:pt x="72" y="286"/>
                  </a:cubicBezTo>
                  <a:cubicBezTo>
                    <a:pt x="71" y="286"/>
                    <a:pt x="70" y="286"/>
                    <a:pt x="69" y="286"/>
                  </a:cubicBezTo>
                  <a:cubicBezTo>
                    <a:pt x="65" y="286"/>
                    <a:pt x="62" y="284"/>
                    <a:pt x="62" y="280"/>
                  </a:cubicBezTo>
                  <a:close/>
                  <a:moveTo>
                    <a:pt x="21" y="65"/>
                  </a:moveTo>
                  <a:cubicBezTo>
                    <a:pt x="18" y="66"/>
                    <a:pt x="15" y="64"/>
                    <a:pt x="14" y="62"/>
                  </a:cubicBezTo>
                  <a:cubicBezTo>
                    <a:pt x="13" y="60"/>
                    <a:pt x="15" y="57"/>
                    <a:pt x="17" y="56"/>
                  </a:cubicBezTo>
                  <a:cubicBezTo>
                    <a:pt x="145" y="1"/>
                    <a:pt x="145" y="1"/>
                    <a:pt x="145" y="1"/>
                  </a:cubicBezTo>
                  <a:cubicBezTo>
                    <a:pt x="147" y="0"/>
                    <a:pt x="150" y="1"/>
                    <a:pt x="151" y="3"/>
                  </a:cubicBezTo>
                  <a:cubicBezTo>
                    <a:pt x="152" y="6"/>
                    <a:pt x="151" y="9"/>
                    <a:pt x="149" y="10"/>
                  </a:cubicBezTo>
                  <a:lnTo>
                    <a:pt x="21" y="6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7119620" y="2517464"/>
            <a:ext cx="1190625" cy="1190625"/>
            <a:chOff x="7174705" y="2847974"/>
            <a:chExt cx="1190625" cy="1190625"/>
          </a:xfrm>
        </p:grpSpPr>
        <p:sp>
          <p:nvSpPr>
            <p:cNvPr id="37" name="菱形 36"/>
            <p:cNvSpPr/>
            <p:nvPr/>
          </p:nvSpPr>
          <p:spPr>
            <a:xfrm>
              <a:off x="7174705" y="2847974"/>
              <a:ext cx="1190625" cy="1190625"/>
            </a:xfrm>
            <a:prstGeom prst="diamond">
              <a:avLst/>
            </a:prstGeom>
            <a:solidFill>
              <a:srgbClr val="F269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Freeform 21"/>
            <p:cNvSpPr>
              <a:spLocks noChangeAspect="1" noEditPoints="1"/>
            </p:cNvSpPr>
            <p:nvPr/>
          </p:nvSpPr>
          <p:spPr bwMode="auto">
            <a:xfrm>
              <a:off x="7539568" y="3209924"/>
              <a:ext cx="465964" cy="437549"/>
            </a:xfrm>
            <a:custGeom>
              <a:avLst/>
              <a:gdLst>
                <a:gd name="T0" fmla="*/ 189 w 243"/>
                <a:gd name="T1" fmla="*/ 0 h 228"/>
                <a:gd name="T2" fmla="*/ 196 w 243"/>
                <a:gd name="T3" fmla="*/ 190 h 228"/>
                <a:gd name="T4" fmla="*/ 201 w 243"/>
                <a:gd name="T5" fmla="*/ 207 h 228"/>
                <a:gd name="T6" fmla="*/ 224 w 243"/>
                <a:gd name="T7" fmla="*/ 208 h 228"/>
                <a:gd name="T8" fmla="*/ 228 w 243"/>
                <a:gd name="T9" fmla="*/ 184 h 228"/>
                <a:gd name="T10" fmla="*/ 235 w 243"/>
                <a:gd name="T11" fmla="*/ 11 h 228"/>
                <a:gd name="T12" fmla="*/ 243 w 243"/>
                <a:gd name="T13" fmla="*/ 184 h 228"/>
                <a:gd name="T14" fmla="*/ 236 w 243"/>
                <a:gd name="T15" fmla="*/ 215 h 228"/>
                <a:gd name="T16" fmla="*/ 216 w 243"/>
                <a:gd name="T17" fmla="*/ 228 h 228"/>
                <a:gd name="T18" fmla="*/ 35 w 243"/>
                <a:gd name="T19" fmla="*/ 228 h 228"/>
                <a:gd name="T20" fmla="*/ 10 w 243"/>
                <a:gd name="T21" fmla="*/ 219 h 228"/>
                <a:gd name="T22" fmla="*/ 0 w 243"/>
                <a:gd name="T23" fmla="*/ 191 h 228"/>
                <a:gd name="T24" fmla="*/ 8 w 243"/>
                <a:gd name="T25" fmla="*/ 0 h 228"/>
                <a:gd name="T26" fmla="*/ 34 w 243"/>
                <a:gd name="T27" fmla="*/ 188 h 228"/>
                <a:gd name="T28" fmla="*/ 72 w 243"/>
                <a:gd name="T29" fmla="*/ 179 h 228"/>
                <a:gd name="T30" fmla="*/ 34 w 243"/>
                <a:gd name="T31" fmla="*/ 157 h 228"/>
                <a:gd name="T32" fmla="*/ 161 w 243"/>
                <a:gd name="T33" fmla="*/ 166 h 228"/>
                <a:gd name="T34" fmla="*/ 34 w 243"/>
                <a:gd name="T35" fmla="*/ 157 h 228"/>
                <a:gd name="T36" fmla="*/ 34 w 243"/>
                <a:gd name="T37" fmla="*/ 142 h 228"/>
                <a:gd name="T38" fmla="*/ 161 w 243"/>
                <a:gd name="T39" fmla="*/ 132 h 228"/>
                <a:gd name="T40" fmla="*/ 34 w 243"/>
                <a:gd name="T41" fmla="*/ 109 h 228"/>
                <a:gd name="T42" fmla="*/ 161 w 243"/>
                <a:gd name="T43" fmla="*/ 119 h 228"/>
                <a:gd name="T44" fmla="*/ 34 w 243"/>
                <a:gd name="T45" fmla="*/ 109 h 228"/>
                <a:gd name="T46" fmla="*/ 64 w 243"/>
                <a:gd name="T47" fmla="*/ 38 h 228"/>
                <a:gd name="T48" fmla="*/ 54 w 243"/>
                <a:gd name="T49" fmla="*/ 62 h 228"/>
                <a:gd name="T50" fmla="*/ 34 w 243"/>
                <a:gd name="T51" fmla="*/ 38 h 228"/>
                <a:gd name="T52" fmla="*/ 44 w 243"/>
                <a:gd name="T53" fmla="*/ 90 h 228"/>
                <a:gd name="T54" fmla="*/ 52 w 243"/>
                <a:gd name="T55" fmla="*/ 90 h 228"/>
                <a:gd name="T56" fmla="*/ 89 w 243"/>
                <a:gd name="T57" fmla="*/ 90 h 228"/>
                <a:gd name="T58" fmla="*/ 78 w 243"/>
                <a:gd name="T59" fmla="*/ 84 h 228"/>
                <a:gd name="T60" fmla="*/ 87 w 243"/>
                <a:gd name="T61" fmla="*/ 65 h 228"/>
                <a:gd name="T62" fmla="*/ 78 w 243"/>
                <a:gd name="T63" fmla="*/ 59 h 228"/>
                <a:gd name="T64" fmla="*/ 89 w 243"/>
                <a:gd name="T65" fmla="*/ 45 h 228"/>
                <a:gd name="T66" fmla="*/ 66 w 243"/>
                <a:gd name="T67" fmla="*/ 38 h 228"/>
                <a:gd name="T68" fmla="*/ 89 w 243"/>
                <a:gd name="T69" fmla="*/ 90 h 228"/>
                <a:gd name="T70" fmla="*/ 127 w 243"/>
                <a:gd name="T71" fmla="*/ 38 h 228"/>
                <a:gd name="T72" fmla="*/ 120 w 243"/>
                <a:gd name="T73" fmla="*/ 38 h 228"/>
                <a:gd name="T74" fmla="*/ 103 w 243"/>
                <a:gd name="T75" fmla="*/ 62 h 228"/>
                <a:gd name="T76" fmla="*/ 90 w 243"/>
                <a:gd name="T77" fmla="*/ 38 h 228"/>
                <a:gd name="T78" fmla="*/ 108 w 243"/>
                <a:gd name="T79" fmla="*/ 90 h 228"/>
                <a:gd name="T80" fmla="*/ 116 w 243"/>
                <a:gd name="T81" fmla="*/ 90 h 228"/>
                <a:gd name="T82" fmla="*/ 136 w 243"/>
                <a:gd name="T83" fmla="*/ 38 h 228"/>
                <a:gd name="T84" fmla="*/ 138 w 243"/>
                <a:gd name="T85" fmla="*/ 81 h 228"/>
                <a:gd name="T86" fmla="*/ 164 w 243"/>
                <a:gd name="T87" fmla="*/ 81 h 228"/>
                <a:gd name="T88" fmla="*/ 162 w 243"/>
                <a:gd name="T89" fmla="*/ 68 h 228"/>
                <a:gd name="T90" fmla="*/ 149 w 243"/>
                <a:gd name="T91" fmla="*/ 51 h 228"/>
                <a:gd name="T92" fmla="*/ 150 w 243"/>
                <a:gd name="T93" fmla="*/ 45 h 228"/>
                <a:gd name="T94" fmla="*/ 152 w 243"/>
                <a:gd name="T95" fmla="*/ 56 h 228"/>
                <a:gd name="T96" fmla="*/ 163 w 243"/>
                <a:gd name="T97" fmla="*/ 47 h 228"/>
                <a:gd name="T98" fmla="*/ 138 w 243"/>
                <a:gd name="T99" fmla="*/ 48 h 228"/>
                <a:gd name="T100" fmla="*/ 139 w 243"/>
                <a:gd name="T101" fmla="*/ 59 h 228"/>
                <a:gd name="T102" fmla="*/ 152 w 243"/>
                <a:gd name="T103" fmla="*/ 75 h 228"/>
                <a:gd name="T104" fmla="*/ 150 w 243"/>
                <a:gd name="T105" fmla="*/ 83 h 228"/>
                <a:gd name="T106" fmla="*/ 148 w 243"/>
                <a:gd name="T107" fmla="*/ 70 h 228"/>
                <a:gd name="T108" fmla="*/ 206 w 243"/>
                <a:gd name="T109" fmla="*/ 12 h 228"/>
                <a:gd name="T110" fmla="*/ 213 w 243"/>
                <a:gd name="T111" fmla="*/ 200 h 228"/>
                <a:gd name="T112" fmla="*/ 220 w 243"/>
                <a:gd name="T113" fmla="*/ 12 h 228"/>
                <a:gd name="T114" fmla="*/ 206 w 243"/>
                <a:gd name="T115" fmla="*/ 12 h 228"/>
                <a:gd name="T116" fmla="*/ 15 w 243"/>
                <a:gd name="T117" fmla="*/ 15 h 228"/>
                <a:gd name="T118" fmla="*/ 15 w 243"/>
                <a:gd name="T119" fmla="*/ 191 h 228"/>
                <a:gd name="T120" fmla="*/ 35 w 243"/>
                <a:gd name="T121" fmla="*/ 213 h 228"/>
                <a:gd name="T122" fmla="*/ 188 w 243"/>
                <a:gd name="T123" fmla="*/ 213 h 228"/>
                <a:gd name="T124" fmla="*/ 182 w 243"/>
                <a:gd name="T125" fmla="*/ 19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228">
                  <a:moveTo>
                    <a:pt x="8" y="0"/>
                  </a:moveTo>
                  <a:cubicBezTo>
                    <a:pt x="189" y="0"/>
                    <a:pt x="189" y="0"/>
                    <a:pt x="189" y="0"/>
                  </a:cubicBezTo>
                  <a:cubicBezTo>
                    <a:pt x="193" y="0"/>
                    <a:pt x="196" y="3"/>
                    <a:pt x="196" y="7"/>
                  </a:cubicBezTo>
                  <a:cubicBezTo>
                    <a:pt x="196" y="190"/>
                    <a:pt x="196" y="190"/>
                    <a:pt x="196" y="190"/>
                  </a:cubicBezTo>
                  <a:cubicBezTo>
                    <a:pt x="196" y="190"/>
                    <a:pt x="196" y="190"/>
                    <a:pt x="196" y="190"/>
                  </a:cubicBezTo>
                  <a:cubicBezTo>
                    <a:pt x="196" y="198"/>
                    <a:pt x="198" y="203"/>
                    <a:pt x="201" y="207"/>
                  </a:cubicBezTo>
                  <a:cubicBezTo>
                    <a:pt x="204" y="210"/>
                    <a:pt x="210" y="212"/>
                    <a:pt x="216" y="213"/>
                  </a:cubicBezTo>
                  <a:cubicBezTo>
                    <a:pt x="219" y="213"/>
                    <a:pt x="222" y="211"/>
                    <a:pt x="224" y="208"/>
                  </a:cubicBezTo>
                  <a:cubicBezTo>
                    <a:pt x="226" y="203"/>
                    <a:pt x="228" y="196"/>
                    <a:pt x="228" y="184"/>
                  </a:cubicBezTo>
                  <a:cubicBezTo>
                    <a:pt x="228" y="184"/>
                    <a:pt x="228" y="184"/>
                    <a:pt x="228" y="184"/>
                  </a:cubicBezTo>
                  <a:cubicBezTo>
                    <a:pt x="228" y="19"/>
                    <a:pt x="228" y="19"/>
                    <a:pt x="228" y="19"/>
                  </a:cubicBezTo>
                  <a:cubicBezTo>
                    <a:pt x="228" y="15"/>
                    <a:pt x="231" y="11"/>
                    <a:pt x="235" y="11"/>
                  </a:cubicBezTo>
                  <a:cubicBezTo>
                    <a:pt x="239" y="11"/>
                    <a:pt x="243" y="15"/>
                    <a:pt x="243" y="19"/>
                  </a:cubicBezTo>
                  <a:cubicBezTo>
                    <a:pt x="243" y="184"/>
                    <a:pt x="243" y="184"/>
                    <a:pt x="243" y="184"/>
                  </a:cubicBezTo>
                  <a:cubicBezTo>
                    <a:pt x="243" y="184"/>
                    <a:pt x="243" y="184"/>
                    <a:pt x="242" y="184"/>
                  </a:cubicBezTo>
                  <a:cubicBezTo>
                    <a:pt x="243" y="199"/>
                    <a:pt x="240" y="209"/>
                    <a:pt x="236" y="215"/>
                  </a:cubicBezTo>
                  <a:cubicBezTo>
                    <a:pt x="232" y="223"/>
                    <a:pt x="225" y="227"/>
                    <a:pt x="217" y="228"/>
                  </a:cubicBezTo>
                  <a:cubicBezTo>
                    <a:pt x="217" y="228"/>
                    <a:pt x="217" y="228"/>
                    <a:pt x="216" y="228"/>
                  </a:cubicBezTo>
                  <a:cubicBezTo>
                    <a:pt x="216" y="228"/>
                    <a:pt x="216" y="228"/>
                    <a:pt x="216" y="228"/>
                  </a:cubicBezTo>
                  <a:cubicBezTo>
                    <a:pt x="35" y="228"/>
                    <a:pt x="35" y="228"/>
                    <a:pt x="35" y="228"/>
                  </a:cubicBezTo>
                  <a:cubicBezTo>
                    <a:pt x="35" y="228"/>
                    <a:pt x="34" y="228"/>
                    <a:pt x="34" y="228"/>
                  </a:cubicBezTo>
                  <a:cubicBezTo>
                    <a:pt x="24" y="228"/>
                    <a:pt x="16" y="225"/>
                    <a:pt x="10" y="219"/>
                  </a:cubicBezTo>
                  <a:cubicBezTo>
                    <a:pt x="4" y="213"/>
                    <a:pt x="0" y="204"/>
                    <a:pt x="0" y="191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8" y="0"/>
                  </a:cubicBezTo>
                  <a:close/>
                  <a:moveTo>
                    <a:pt x="34" y="179"/>
                  </a:moveTo>
                  <a:cubicBezTo>
                    <a:pt x="34" y="188"/>
                    <a:pt x="34" y="188"/>
                    <a:pt x="34" y="188"/>
                  </a:cubicBezTo>
                  <a:cubicBezTo>
                    <a:pt x="72" y="188"/>
                    <a:pt x="72" y="188"/>
                    <a:pt x="72" y="188"/>
                  </a:cubicBezTo>
                  <a:cubicBezTo>
                    <a:pt x="72" y="179"/>
                    <a:pt x="72" y="179"/>
                    <a:pt x="72" y="179"/>
                  </a:cubicBezTo>
                  <a:cubicBezTo>
                    <a:pt x="34" y="179"/>
                    <a:pt x="34" y="179"/>
                    <a:pt x="34" y="179"/>
                  </a:cubicBezTo>
                  <a:close/>
                  <a:moveTo>
                    <a:pt x="34" y="157"/>
                  </a:moveTo>
                  <a:cubicBezTo>
                    <a:pt x="34" y="166"/>
                    <a:pt x="34" y="166"/>
                    <a:pt x="34" y="166"/>
                  </a:cubicBezTo>
                  <a:cubicBezTo>
                    <a:pt x="161" y="166"/>
                    <a:pt x="161" y="166"/>
                    <a:pt x="161" y="166"/>
                  </a:cubicBezTo>
                  <a:cubicBezTo>
                    <a:pt x="161" y="157"/>
                    <a:pt x="161" y="157"/>
                    <a:pt x="161" y="157"/>
                  </a:cubicBezTo>
                  <a:cubicBezTo>
                    <a:pt x="34" y="157"/>
                    <a:pt x="34" y="157"/>
                    <a:pt x="34" y="157"/>
                  </a:cubicBezTo>
                  <a:close/>
                  <a:moveTo>
                    <a:pt x="34" y="132"/>
                  </a:moveTo>
                  <a:cubicBezTo>
                    <a:pt x="34" y="142"/>
                    <a:pt x="34" y="142"/>
                    <a:pt x="34" y="142"/>
                  </a:cubicBezTo>
                  <a:cubicBezTo>
                    <a:pt x="161" y="142"/>
                    <a:pt x="161" y="142"/>
                    <a:pt x="161" y="142"/>
                  </a:cubicBezTo>
                  <a:cubicBezTo>
                    <a:pt x="161" y="132"/>
                    <a:pt x="161" y="132"/>
                    <a:pt x="161" y="132"/>
                  </a:cubicBezTo>
                  <a:cubicBezTo>
                    <a:pt x="34" y="132"/>
                    <a:pt x="34" y="132"/>
                    <a:pt x="34" y="132"/>
                  </a:cubicBezTo>
                  <a:close/>
                  <a:moveTo>
                    <a:pt x="34" y="109"/>
                  </a:moveTo>
                  <a:cubicBezTo>
                    <a:pt x="34" y="119"/>
                    <a:pt x="34" y="119"/>
                    <a:pt x="34" y="119"/>
                  </a:cubicBezTo>
                  <a:cubicBezTo>
                    <a:pt x="161" y="119"/>
                    <a:pt x="161" y="119"/>
                    <a:pt x="161" y="119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34" y="109"/>
                    <a:pt x="34" y="109"/>
                    <a:pt x="34" y="109"/>
                  </a:cubicBezTo>
                  <a:close/>
                  <a:moveTo>
                    <a:pt x="64" y="90"/>
                  </a:moveTo>
                  <a:cubicBezTo>
                    <a:pt x="64" y="38"/>
                    <a:pt x="64" y="38"/>
                    <a:pt x="64" y="38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62"/>
                    <a:pt x="54" y="62"/>
                    <a:pt x="54" y="62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34" y="90"/>
                    <a:pt x="34" y="90"/>
                    <a:pt x="34" y="90"/>
                  </a:cubicBezTo>
                  <a:cubicBezTo>
                    <a:pt x="44" y="90"/>
                    <a:pt x="44" y="90"/>
                    <a:pt x="44" y="90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52" y="90"/>
                    <a:pt x="52" y="90"/>
                    <a:pt x="52" y="90"/>
                  </a:cubicBezTo>
                  <a:cubicBezTo>
                    <a:pt x="64" y="90"/>
                    <a:pt x="64" y="90"/>
                    <a:pt x="64" y="90"/>
                  </a:cubicBezTo>
                  <a:close/>
                  <a:moveTo>
                    <a:pt x="89" y="90"/>
                  </a:moveTo>
                  <a:cubicBezTo>
                    <a:pt x="89" y="84"/>
                    <a:pt x="89" y="84"/>
                    <a:pt x="89" y="84"/>
                  </a:cubicBezTo>
                  <a:cubicBezTo>
                    <a:pt x="78" y="84"/>
                    <a:pt x="78" y="84"/>
                    <a:pt x="78" y="84"/>
                  </a:cubicBezTo>
                  <a:cubicBezTo>
                    <a:pt x="78" y="65"/>
                    <a:pt x="78" y="65"/>
                    <a:pt x="7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45"/>
                    <a:pt x="78" y="45"/>
                    <a:pt x="78" y="45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6" y="90"/>
                    <a:pt x="66" y="90"/>
                    <a:pt x="66" y="90"/>
                  </a:cubicBezTo>
                  <a:cubicBezTo>
                    <a:pt x="89" y="90"/>
                    <a:pt x="89" y="90"/>
                    <a:pt x="89" y="90"/>
                  </a:cubicBezTo>
                  <a:close/>
                  <a:moveTo>
                    <a:pt x="136" y="38"/>
                  </a:moveTo>
                  <a:cubicBezTo>
                    <a:pt x="127" y="38"/>
                    <a:pt x="127" y="38"/>
                    <a:pt x="127" y="38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0" y="38"/>
                    <a:pt x="120" y="38"/>
                    <a:pt x="120" y="38"/>
                  </a:cubicBezTo>
                  <a:cubicBezTo>
                    <a:pt x="107" y="38"/>
                    <a:pt x="107" y="38"/>
                    <a:pt x="107" y="38"/>
                  </a:cubicBezTo>
                  <a:cubicBezTo>
                    <a:pt x="103" y="62"/>
                    <a:pt x="103" y="62"/>
                    <a:pt x="103" y="62"/>
                  </a:cubicBezTo>
                  <a:cubicBezTo>
                    <a:pt x="100" y="38"/>
                    <a:pt x="100" y="38"/>
                    <a:pt x="100" y="38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6" y="90"/>
                    <a:pt x="96" y="90"/>
                    <a:pt x="96" y="90"/>
                  </a:cubicBezTo>
                  <a:cubicBezTo>
                    <a:pt x="108" y="90"/>
                    <a:pt x="108" y="90"/>
                    <a:pt x="108" y="90"/>
                  </a:cubicBezTo>
                  <a:cubicBezTo>
                    <a:pt x="112" y="62"/>
                    <a:pt x="112" y="62"/>
                    <a:pt x="112" y="62"/>
                  </a:cubicBezTo>
                  <a:cubicBezTo>
                    <a:pt x="116" y="90"/>
                    <a:pt x="116" y="90"/>
                    <a:pt x="116" y="90"/>
                  </a:cubicBezTo>
                  <a:cubicBezTo>
                    <a:pt x="129" y="90"/>
                    <a:pt x="129" y="90"/>
                    <a:pt x="129" y="90"/>
                  </a:cubicBezTo>
                  <a:cubicBezTo>
                    <a:pt x="136" y="38"/>
                    <a:pt x="136" y="38"/>
                    <a:pt x="136" y="38"/>
                  </a:cubicBezTo>
                  <a:close/>
                  <a:moveTo>
                    <a:pt x="138" y="70"/>
                  </a:moveTo>
                  <a:cubicBezTo>
                    <a:pt x="138" y="81"/>
                    <a:pt x="138" y="81"/>
                    <a:pt x="138" y="81"/>
                  </a:cubicBezTo>
                  <a:cubicBezTo>
                    <a:pt x="138" y="88"/>
                    <a:pt x="142" y="91"/>
                    <a:pt x="150" y="91"/>
                  </a:cubicBezTo>
                  <a:cubicBezTo>
                    <a:pt x="159" y="91"/>
                    <a:pt x="164" y="87"/>
                    <a:pt x="164" y="81"/>
                  </a:cubicBezTo>
                  <a:cubicBezTo>
                    <a:pt x="164" y="74"/>
                    <a:pt x="164" y="74"/>
                    <a:pt x="164" y="74"/>
                  </a:cubicBezTo>
                  <a:cubicBezTo>
                    <a:pt x="164" y="72"/>
                    <a:pt x="163" y="69"/>
                    <a:pt x="162" y="68"/>
                  </a:cubicBezTo>
                  <a:cubicBezTo>
                    <a:pt x="160" y="66"/>
                    <a:pt x="157" y="63"/>
                    <a:pt x="153" y="58"/>
                  </a:cubicBezTo>
                  <a:cubicBezTo>
                    <a:pt x="150" y="55"/>
                    <a:pt x="149" y="53"/>
                    <a:pt x="149" y="51"/>
                  </a:cubicBezTo>
                  <a:cubicBezTo>
                    <a:pt x="148" y="48"/>
                    <a:pt x="148" y="48"/>
                    <a:pt x="148" y="48"/>
                  </a:cubicBezTo>
                  <a:cubicBezTo>
                    <a:pt x="148" y="46"/>
                    <a:pt x="149" y="45"/>
                    <a:pt x="150" y="45"/>
                  </a:cubicBezTo>
                  <a:cubicBezTo>
                    <a:pt x="152" y="45"/>
                    <a:pt x="152" y="45"/>
                    <a:pt x="152" y="46"/>
                  </a:cubicBezTo>
                  <a:cubicBezTo>
                    <a:pt x="152" y="56"/>
                    <a:pt x="152" y="56"/>
                    <a:pt x="152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47"/>
                    <a:pt x="163" y="47"/>
                    <a:pt x="163" y="47"/>
                  </a:cubicBezTo>
                  <a:cubicBezTo>
                    <a:pt x="163" y="41"/>
                    <a:pt x="159" y="38"/>
                    <a:pt x="151" y="38"/>
                  </a:cubicBezTo>
                  <a:cubicBezTo>
                    <a:pt x="142" y="38"/>
                    <a:pt x="138" y="41"/>
                    <a:pt x="138" y="48"/>
                  </a:cubicBezTo>
                  <a:cubicBezTo>
                    <a:pt x="138" y="54"/>
                    <a:pt x="138" y="54"/>
                    <a:pt x="138" y="54"/>
                  </a:cubicBezTo>
                  <a:cubicBezTo>
                    <a:pt x="138" y="56"/>
                    <a:pt x="138" y="57"/>
                    <a:pt x="139" y="59"/>
                  </a:cubicBezTo>
                  <a:cubicBezTo>
                    <a:pt x="140" y="61"/>
                    <a:pt x="144" y="64"/>
                    <a:pt x="148" y="69"/>
                  </a:cubicBezTo>
                  <a:cubicBezTo>
                    <a:pt x="151" y="71"/>
                    <a:pt x="152" y="73"/>
                    <a:pt x="152" y="75"/>
                  </a:cubicBezTo>
                  <a:cubicBezTo>
                    <a:pt x="152" y="82"/>
                    <a:pt x="152" y="82"/>
                    <a:pt x="152" y="82"/>
                  </a:cubicBezTo>
                  <a:cubicBezTo>
                    <a:pt x="152" y="83"/>
                    <a:pt x="152" y="83"/>
                    <a:pt x="150" y="83"/>
                  </a:cubicBezTo>
                  <a:cubicBezTo>
                    <a:pt x="149" y="83"/>
                    <a:pt x="148" y="83"/>
                    <a:pt x="148" y="82"/>
                  </a:cubicBezTo>
                  <a:cubicBezTo>
                    <a:pt x="148" y="70"/>
                    <a:pt x="148" y="70"/>
                    <a:pt x="148" y="70"/>
                  </a:cubicBezTo>
                  <a:cubicBezTo>
                    <a:pt x="138" y="70"/>
                    <a:pt x="138" y="70"/>
                    <a:pt x="138" y="70"/>
                  </a:cubicBezTo>
                  <a:close/>
                  <a:moveTo>
                    <a:pt x="206" y="12"/>
                  </a:moveTo>
                  <a:cubicBezTo>
                    <a:pt x="206" y="192"/>
                    <a:pt x="206" y="192"/>
                    <a:pt x="206" y="192"/>
                  </a:cubicBezTo>
                  <a:cubicBezTo>
                    <a:pt x="206" y="196"/>
                    <a:pt x="209" y="200"/>
                    <a:pt x="213" y="200"/>
                  </a:cubicBezTo>
                  <a:cubicBezTo>
                    <a:pt x="217" y="200"/>
                    <a:pt x="220" y="196"/>
                    <a:pt x="220" y="192"/>
                  </a:cubicBezTo>
                  <a:cubicBezTo>
                    <a:pt x="220" y="12"/>
                    <a:pt x="220" y="12"/>
                    <a:pt x="220" y="12"/>
                  </a:cubicBezTo>
                  <a:cubicBezTo>
                    <a:pt x="220" y="8"/>
                    <a:pt x="217" y="4"/>
                    <a:pt x="213" y="4"/>
                  </a:cubicBezTo>
                  <a:cubicBezTo>
                    <a:pt x="209" y="4"/>
                    <a:pt x="206" y="8"/>
                    <a:pt x="206" y="12"/>
                  </a:cubicBezTo>
                  <a:close/>
                  <a:moveTo>
                    <a:pt x="182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5" y="191"/>
                    <a:pt x="15" y="191"/>
                    <a:pt x="15" y="191"/>
                  </a:cubicBezTo>
                  <a:cubicBezTo>
                    <a:pt x="15" y="191"/>
                    <a:pt x="15" y="191"/>
                    <a:pt x="15" y="191"/>
                  </a:cubicBezTo>
                  <a:cubicBezTo>
                    <a:pt x="15" y="200"/>
                    <a:pt x="17" y="205"/>
                    <a:pt x="20" y="208"/>
                  </a:cubicBezTo>
                  <a:cubicBezTo>
                    <a:pt x="23" y="211"/>
                    <a:pt x="29" y="213"/>
                    <a:pt x="35" y="213"/>
                  </a:cubicBezTo>
                  <a:cubicBezTo>
                    <a:pt x="35" y="213"/>
                    <a:pt x="35" y="213"/>
                    <a:pt x="35" y="213"/>
                  </a:cubicBezTo>
                  <a:cubicBezTo>
                    <a:pt x="188" y="213"/>
                    <a:pt x="188" y="213"/>
                    <a:pt x="188" y="213"/>
                  </a:cubicBezTo>
                  <a:cubicBezTo>
                    <a:pt x="184" y="207"/>
                    <a:pt x="181" y="200"/>
                    <a:pt x="182" y="190"/>
                  </a:cubicBezTo>
                  <a:cubicBezTo>
                    <a:pt x="182" y="190"/>
                    <a:pt x="182" y="190"/>
                    <a:pt x="182" y="190"/>
                  </a:cubicBezTo>
                  <a:lnTo>
                    <a:pt x="182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39" name="直接连接符 38"/>
          <p:cNvCxnSpPr/>
          <p:nvPr/>
        </p:nvCxnSpPr>
        <p:spPr>
          <a:xfrm>
            <a:off x="6554003" y="904756"/>
            <a:ext cx="0" cy="353377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组合 40"/>
          <p:cNvGrpSpPr/>
          <p:nvPr/>
        </p:nvGrpSpPr>
        <p:grpSpPr>
          <a:xfrm>
            <a:off x="0" y="4532319"/>
            <a:ext cx="9144000" cy="732367"/>
            <a:chOff x="0" y="4411133"/>
            <a:chExt cx="9144000" cy="732367"/>
          </a:xfrm>
        </p:grpSpPr>
        <p:sp>
          <p:nvSpPr>
            <p:cNvPr id="42" name="矩形 41"/>
            <p:cNvSpPr/>
            <p:nvPr/>
          </p:nvSpPr>
          <p:spPr>
            <a:xfrm flipH="1" flipV="1">
              <a:off x="0" y="4524376"/>
              <a:ext cx="9144000" cy="466724"/>
            </a:xfrm>
            <a:prstGeom prst="rect">
              <a:avLst/>
            </a:prstGeom>
            <a:pattFill prst="ltDn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3" name="矩形 2"/>
            <p:cNvSpPr/>
            <p:nvPr/>
          </p:nvSpPr>
          <p:spPr>
            <a:xfrm flipH="1" flipV="1">
              <a:off x="0" y="4411133"/>
              <a:ext cx="9144000" cy="732367"/>
            </a:xfrm>
            <a:custGeom>
              <a:avLst/>
              <a:gdLst/>
              <a:ahLst/>
              <a:cxnLst/>
              <a:rect l="l" t="t" r="r" b="b"/>
              <a:pathLst>
                <a:path w="9144000" h="732367">
                  <a:moveTo>
                    <a:pt x="0" y="0"/>
                  </a:moveTo>
                  <a:lnTo>
                    <a:pt x="9144000" y="0"/>
                  </a:lnTo>
                  <a:lnTo>
                    <a:pt x="9144000" y="336905"/>
                  </a:lnTo>
                  <a:lnTo>
                    <a:pt x="2786666" y="336905"/>
                  </a:lnTo>
                  <a:lnTo>
                    <a:pt x="2604576" y="732367"/>
                  </a:lnTo>
                  <a:lnTo>
                    <a:pt x="0" y="732367"/>
                  </a:lnTo>
                  <a:close/>
                </a:path>
              </a:pathLst>
            </a:custGeom>
            <a:solidFill>
              <a:srgbClr val="01B5B6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sp>
        <p:nvSpPr>
          <p:cNvPr id="44" name="五边形 43"/>
          <p:cNvSpPr/>
          <p:nvPr/>
        </p:nvSpPr>
        <p:spPr>
          <a:xfrm>
            <a:off x="0" y="143220"/>
            <a:ext cx="1013552" cy="616945"/>
          </a:xfrm>
          <a:prstGeom prst="homePlate">
            <a:avLst>
              <a:gd name="adj" fmla="val 25000"/>
            </a:avLst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9" r="9384"/>
          <a:stretch/>
        </p:blipFill>
        <p:spPr>
          <a:xfrm>
            <a:off x="723900" y="2913459"/>
            <a:ext cx="1575279" cy="115371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89" b="13148"/>
          <a:stretch/>
        </p:blipFill>
        <p:spPr>
          <a:xfrm>
            <a:off x="4199493" y="2914650"/>
            <a:ext cx="1839358" cy="116233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32" r="14155"/>
          <a:stretch/>
        </p:blipFill>
        <p:spPr>
          <a:xfrm>
            <a:off x="2447926" y="2912864"/>
            <a:ext cx="1600200" cy="117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62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:blinds/>
      </p:transition>
    </mc:Choice>
    <mc:Fallback xmlns="">
      <p:transition spd="slow" advTm="0">
        <p:blinds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88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8000">
                                          <p:cBhvr additive="base">
                                            <p:cTn id="15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8000">
                                          <p:cBhvr additive="base">
                                            <p:cTn id="16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8" presetID="2" presetClass="entr" presetSubtype="1" fill="hold" grpId="0" nodeType="afterEffect" p14:presetBounceEnd="9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92000">
                                          <p:cBhvr additive="base">
                                            <p:cTn id="2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92000">
                                          <p:cBhvr additive="base">
                                            <p:cTn id="21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2" presetClass="entr" presetSubtype="1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4" dur="75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7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7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75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8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8" fill="hold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8" fill="hold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8" fill="hold" nodeType="withEffect">
                                      <p:stCondLst>
                                        <p:cond delay="50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8250"/>
                                </p:stCondLst>
                                <p:childTnLst>
                                  <p:par>
                                    <p:cTn id="62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5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42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7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0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2" presetID="42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75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5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  <p:bldP spid="8" grpId="0" animBg="1"/>
          <p:bldP spid="9" grpId="0" animBg="1"/>
          <p:bldP spid="4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8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2" presetClass="entr" presetSubtype="1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4" dur="75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7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7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75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8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8" fill="hold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8" fill="hold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8" fill="hold" nodeType="withEffect">
                                      <p:stCondLst>
                                        <p:cond delay="50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8250"/>
                                </p:stCondLst>
                                <p:childTnLst>
                                  <p:par>
                                    <p:cTn id="62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5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42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7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0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2" presetID="42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75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5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  <p:bldP spid="8" grpId="0" animBg="1"/>
          <p:bldP spid="9" grpId="0" animBg="1"/>
          <p:bldP spid="44" grpId="0" animBg="1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16542" y="513874"/>
            <a:ext cx="17915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Fill in the title here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07565" y="157291"/>
            <a:ext cx="1772314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4E4848"/>
                </a:solidFill>
                <a:latin typeface="微软雅黑" pitchFamily="34" charset="-122"/>
                <a:ea typeface="微软雅黑" pitchFamily="34" charset="-122"/>
              </a:rPr>
              <a:t>输入标题内容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0" y="4532319"/>
            <a:ext cx="9144000" cy="732367"/>
            <a:chOff x="0" y="4411133"/>
            <a:chExt cx="9144000" cy="732367"/>
          </a:xfrm>
        </p:grpSpPr>
        <p:sp>
          <p:nvSpPr>
            <p:cNvPr id="5" name="矩形 4"/>
            <p:cNvSpPr/>
            <p:nvPr/>
          </p:nvSpPr>
          <p:spPr>
            <a:xfrm flipH="1" flipV="1">
              <a:off x="0" y="4524376"/>
              <a:ext cx="9144000" cy="466724"/>
            </a:xfrm>
            <a:prstGeom prst="rect">
              <a:avLst/>
            </a:prstGeom>
            <a:pattFill prst="ltDn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" name="矩形 2"/>
            <p:cNvSpPr/>
            <p:nvPr/>
          </p:nvSpPr>
          <p:spPr>
            <a:xfrm flipH="1" flipV="1">
              <a:off x="0" y="4411133"/>
              <a:ext cx="9144000" cy="732367"/>
            </a:xfrm>
            <a:custGeom>
              <a:avLst/>
              <a:gdLst/>
              <a:ahLst/>
              <a:cxnLst/>
              <a:rect l="l" t="t" r="r" b="b"/>
              <a:pathLst>
                <a:path w="9144000" h="732367">
                  <a:moveTo>
                    <a:pt x="0" y="0"/>
                  </a:moveTo>
                  <a:lnTo>
                    <a:pt x="9144000" y="0"/>
                  </a:lnTo>
                  <a:lnTo>
                    <a:pt x="9144000" y="336905"/>
                  </a:lnTo>
                  <a:lnTo>
                    <a:pt x="2786666" y="336905"/>
                  </a:lnTo>
                  <a:lnTo>
                    <a:pt x="2604576" y="732367"/>
                  </a:lnTo>
                  <a:lnTo>
                    <a:pt x="0" y="732367"/>
                  </a:lnTo>
                  <a:close/>
                </a:path>
              </a:pathLst>
            </a:custGeom>
            <a:solidFill>
              <a:srgbClr val="01B5B6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sp>
        <p:nvSpPr>
          <p:cNvPr id="7" name="五边形 6"/>
          <p:cNvSpPr/>
          <p:nvPr/>
        </p:nvSpPr>
        <p:spPr>
          <a:xfrm>
            <a:off x="0" y="143220"/>
            <a:ext cx="1013552" cy="616945"/>
          </a:xfrm>
          <a:prstGeom prst="homePlate">
            <a:avLst>
              <a:gd name="adj" fmla="val 25000"/>
            </a:avLst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350370" y="3623172"/>
            <a:ext cx="1304925" cy="27622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glow>
              <a:schemeClr val="accent1">
                <a:alpha val="46000"/>
              </a:schemeClr>
            </a:glow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>
            <a:off x="4569820" y="775197"/>
            <a:ext cx="0" cy="3190875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菱形 9"/>
          <p:cNvSpPr/>
          <p:nvPr/>
        </p:nvSpPr>
        <p:spPr>
          <a:xfrm flipV="1">
            <a:off x="4465045" y="1046659"/>
            <a:ext cx="195263" cy="195263"/>
          </a:xfrm>
          <a:prstGeom prst="diamond">
            <a:avLst/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菱形 10"/>
          <p:cNvSpPr/>
          <p:nvPr/>
        </p:nvSpPr>
        <p:spPr>
          <a:xfrm flipV="1">
            <a:off x="4465045" y="1786434"/>
            <a:ext cx="195263" cy="195263"/>
          </a:xfrm>
          <a:prstGeom prst="diamond">
            <a:avLst/>
          </a:prstGeom>
          <a:solidFill>
            <a:srgbClr val="F269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菱形 11"/>
          <p:cNvSpPr/>
          <p:nvPr/>
        </p:nvSpPr>
        <p:spPr>
          <a:xfrm flipV="1">
            <a:off x="4465045" y="2526209"/>
            <a:ext cx="195263" cy="195263"/>
          </a:xfrm>
          <a:prstGeom prst="diamond">
            <a:avLst/>
          </a:prstGeom>
          <a:solidFill>
            <a:srgbClr val="4E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菱形 12"/>
          <p:cNvSpPr/>
          <p:nvPr/>
        </p:nvSpPr>
        <p:spPr>
          <a:xfrm flipV="1">
            <a:off x="4477745" y="3253284"/>
            <a:ext cx="195263" cy="195263"/>
          </a:xfrm>
          <a:prstGeom prst="diamond">
            <a:avLst/>
          </a:prstGeom>
          <a:solidFill>
            <a:srgbClr val="E0CB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1461533" y="1716778"/>
            <a:ext cx="1123950" cy="1123950"/>
            <a:chOff x="1747837" y="1657350"/>
            <a:chExt cx="1123950" cy="1123950"/>
          </a:xfrm>
        </p:grpSpPr>
        <p:sp>
          <p:nvSpPr>
            <p:cNvPr id="15" name="菱形 14"/>
            <p:cNvSpPr/>
            <p:nvPr/>
          </p:nvSpPr>
          <p:spPr>
            <a:xfrm>
              <a:off x="1747837" y="1657350"/>
              <a:ext cx="1123950" cy="1123950"/>
            </a:xfrm>
            <a:prstGeom prst="diamond">
              <a:avLst/>
            </a:prstGeom>
            <a:solidFill>
              <a:srgbClr val="01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2137491" y="2003322"/>
              <a:ext cx="371475" cy="352425"/>
              <a:chOff x="2137491" y="2003322"/>
              <a:chExt cx="371475" cy="352425"/>
            </a:xfrm>
          </p:grpSpPr>
          <p:sp>
            <p:nvSpPr>
              <p:cNvPr id="17" name="Freeform 7"/>
              <p:cNvSpPr>
                <a:spLocks/>
              </p:cNvSpPr>
              <p:nvPr/>
            </p:nvSpPr>
            <p:spPr bwMode="auto">
              <a:xfrm>
                <a:off x="2137491" y="2003322"/>
                <a:ext cx="371475" cy="206375"/>
              </a:xfrm>
              <a:custGeom>
                <a:avLst/>
                <a:gdLst>
                  <a:gd name="T0" fmla="*/ 97 w 99"/>
                  <a:gd name="T1" fmla="*/ 44 h 55"/>
                  <a:gd name="T2" fmla="*/ 50 w 99"/>
                  <a:gd name="T3" fmla="*/ 0 h 55"/>
                  <a:gd name="T4" fmla="*/ 3 w 99"/>
                  <a:gd name="T5" fmla="*/ 44 h 55"/>
                  <a:gd name="T6" fmla="*/ 3 w 99"/>
                  <a:gd name="T7" fmla="*/ 53 h 55"/>
                  <a:gd name="T8" fmla="*/ 8 w 99"/>
                  <a:gd name="T9" fmla="*/ 55 h 55"/>
                  <a:gd name="T10" fmla="*/ 12 w 99"/>
                  <a:gd name="T11" fmla="*/ 53 h 55"/>
                  <a:gd name="T12" fmla="*/ 50 w 99"/>
                  <a:gd name="T13" fmla="*/ 18 h 55"/>
                  <a:gd name="T14" fmla="*/ 87 w 99"/>
                  <a:gd name="T15" fmla="*/ 53 h 55"/>
                  <a:gd name="T16" fmla="*/ 92 w 99"/>
                  <a:gd name="T17" fmla="*/ 55 h 55"/>
                  <a:gd name="T18" fmla="*/ 97 w 99"/>
                  <a:gd name="T19" fmla="*/ 53 h 55"/>
                  <a:gd name="T20" fmla="*/ 97 w 99"/>
                  <a:gd name="T21" fmla="*/ 4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55">
                    <a:moveTo>
                      <a:pt x="97" y="44"/>
                    </a:moveTo>
                    <a:cubicBezTo>
                      <a:pt x="50" y="0"/>
                      <a:pt x="50" y="0"/>
                      <a:pt x="50" y="0"/>
                    </a:cubicBezTo>
                    <a:cubicBezTo>
                      <a:pt x="3" y="44"/>
                      <a:pt x="3" y="44"/>
                      <a:pt x="3" y="44"/>
                    </a:cubicBezTo>
                    <a:cubicBezTo>
                      <a:pt x="1" y="46"/>
                      <a:pt x="0" y="50"/>
                      <a:pt x="3" y="53"/>
                    </a:cubicBezTo>
                    <a:cubicBezTo>
                      <a:pt x="4" y="54"/>
                      <a:pt x="6" y="55"/>
                      <a:pt x="8" y="55"/>
                    </a:cubicBezTo>
                    <a:cubicBezTo>
                      <a:pt x="9" y="55"/>
                      <a:pt x="11" y="54"/>
                      <a:pt x="12" y="53"/>
                    </a:cubicBezTo>
                    <a:cubicBezTo>
                      <a:pt x="50" y="18"/>
                      <a:pt x="50" y="18"/>
                      <a:pt x="50" y="18"/>
                    </a:cubicBezTo>
                    <a:cubicBezTo>
                      <a:pt x="87" y="53"/>
                      <a:pt x="87" y="53"/>
                      <a:pt x="87" y="53"/>
                    </a:cubicBezTo>
                    <a:cubicBezTo>
                      <a:pt x="89" y="54"/>
                      <a:pt x="90" y="55"/>
                      <a:pt x="92" y="55"/>
                    </a:cubicBezTo>
                    <a:cubicBezTo>
                      <a:pt x="94" y="55"/>
                      <a:pt x="96" y="54"/>
                      <a:pt x="97" y="53"/>
                    </a:cubicBezTo>
                    <a:cubicBezTo>
                      <a:pt x="99" y="50"/>
                      <a:pt x="99" y="46"/>
                      <a:pt x="97" y="44"/>
                    </a:cubicBezTo>
                    <a:close/>
                  </a:path>
                </a:pathLst>
              </a:custGeom>
              <a:solidFill>
                <a:srgbClr val="ECEC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" name="Freeform 8"/>
              <p:cNvSpPr>
                <a:spLocks/>
              </p:cNvSpPr>
              <p:nvPr/>
            </p:nvSpPr>
            <p:spPr bwMode="auto">
              <a:xfrm>
                <a:off x="2197816" y="2090635"/>
                <a:ext cx="255588" cy="265112"/>
              </a:xfrm>
              <a:custGeom>
                <a:avLst/>
                <a:gdLst>
                  <a:gd name="T0" fmla="*/ 0 w 68"/>
                  <a:gd name="T1" fmla="*/ 32 h 71"/>
                  <a:gd name="T2" fmla="*/ 0 w 68"/>
                  <a:gd name="T3" fmla="*/ 68 h 71"/>
                  <a:gd name="T4" fmla="*/ 5 w 68"/>
                  <a:gd name="T5" fmla="*/ 71 h 71"/>
                  <a:gd name="T6" fmla="*/ 22 w 68"/>
                  <a:gd name="T7" fmla="*/ 71 h 71"/>
                  <a:gd name="T8" fmla="*/ 22 w 68"/>
                  <a:gd name="T9" fmla="*/ 44 h 71"/>
                  <a:gd name="T10" fmla="*/ 46 w 68"/>
                  <a:gd name="T11" fmla="*/ 44 h 71"/>
                  <a:gd name="T12" fmla="*/ 46 w 68"/>
                  <a:gd name="T13" fmla="*/ 71 h 71"/>
                  <a:gd name="T14" fmla="*/ 63 w 68"/>
                  <a:gd name="T15" fmla="*/ 71 h 71"/>
                  <a:gd name="T16" fmla="*/ 68 w 68"/>
                  <a:gd name="T17" fmla="*/ 68 h 71"/>
                  <a:gd name="T18" fmla="*/ 68 w 68"/>
                  <a:gd name="T19" fmla="*/ 32 h 71"/>
                  <a:gd name="T20" fmla="*/ 34 w 68"/>
                  <a:gd name="T21" fmla="*/ 0 h 71"/>
                  <a:gd name="T22" fmla="*/ 0 w 68"/>
                  <a:gd name="T23" fmla="*/ 3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71">
                    <a:moveTo>
                      <a:pt x="0" y="32"/>
                    </a:moveTo>
                    <a:cubicBezTo>
                      <a:pt x="0" y="68"/>
                      <a:pt x="0" y="68"/>
                      <a:pt x="0" y="68"/>
                    </a:cubicBezTo>
                    <a:cubicBezTo>
                      <a:pt x="0" y="70"/>
                      <a:pt x="2" y="71"/>
                      <a:pt x="5" y="71"/>
                    </a:cubicBezTo>
                    <a:cubicBezTo>
                      <a:pt x="22" y="71"/>
                      <a:pt x="22" y="71"/>
                      <a:pt x="22" y="71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46" y="71"/>
                      <a:pt x="46" y="71"/>
                      <a:pt x="46" y="71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6" y="71"/>
                      <a:pt x="68" y="70"/>
                      <a:pt x="68" y="68"/>
                    </a:cubicBezTo>
                    <a:cubicBezTo>
                      <a:pt x="68" y="32"/>
                      <a:pt x="68" y="32"/>
                      <a:pt x="68" y="32"/>
                    </a:cubicBezTo>
                    <a:cubicBezTo>
                      <a:pt x="34" y="0"/>
                      <a:pt x="34" y="0"/>
                      <a:pt x="34" y="0"/>
                    </a:cubicBez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ECEC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1451969" y="1703090"/>
            <a:ext cx="1123950" cy="1123950"/>
            <a:chOff x="1747837" y="2981325"/>
            <a:chExt cx="1123950" cy="1123950"/>
          </a:xfrm>
        </p:grpSpPr>
        <p:sp>
          <p:nvSpPr>
            <p:cNvPr id="20" name="菱形 19"/>
            <p:cNvSpPr/>
            <p:nvPr/>
          </p:nvSpPr>
          <p:spPr>
            <a:xfrm>
              <a:off x="1747837" y="2981325"/>
              <a:ext cx="1123950" cy="1123950"/>
            </a:xfrm>
            <a:prstGeom prst="diamond">
              <a:avLst/>
            </a:prstGeom>
            <a:solidFill>
              <a:srgbClr val="F269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2145428" y="3375366"/>
              <a:ext cx="288925" cy="277812"/>
              <a:chOff x="4698128" y="2470491"/>
              <a:chExt cx="288925" cy="277812"/>
            </a:xfrm>
          </p:grpSpPr>
          <p:sp>
            <p:nvSpPr>
              <p:cNvPr id="22" name="Freeform 14"/>
              <p:cNvSpPr>
                <a:spLocks/>
              </p:cNvSpPr>
              <p:nvPr/>
            </p:nvSpPr>
            <p:spPr bwMode="auto">
              <a:xfrm>
                <a:off x="4750516" y="2470491"/>
                <a:ext cx="176213" cy="104775"/>
              </a:xfrm>
              <a:custGeom>
                <a:avLst/>
                <a:gdLst>
                  <a:gd name="T0" fmla="*/ 111 w 111"/>
                  <a:gd name="T1" fmla="*/ 0 h 66"/>
                  <a:gd name="T2" fmla="*/ 55 w 111"/>
                  <a:gd name="T3" fmla="*/ 0 h 66"/>
                  <a:gd name="T4" fmla="*/ 55 w 111"/>
                  <a:gd name="T5" fmla="*/ 54 h 66"/>
                  <a:gd name="T6" fmla="*/ 14 w 111"/>
                  <a:gd name="T7" fmla="*/ 54 h 66"/>
                  <a:gd name="T8" fmla="*/ 14 w 111"/>
                  <a:gd name="T9" fmla="*/ 0 h 66"/>
                  <a:gd name="T10" fmla="*/ 0 w 111"/>
                  <a:gd name="T11" fmla="*/ 0 h 66"/>
                  <a:gd name="T12" fmla="*/ 0 w 111"/>
                  <a:gd name="T13" fmla="*/ 66 h 66"/>
                  <a:gd name="T14" fmla="*/ 111 w 111"/>
                  <a:gd name="T15" fmla="*/ 66 h 66"/>
                  <a:gd name="T16" fmla="*/ 111 w 111"/>
                  <a:gd name="T1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1" h="66">
                    <a:moveTo>
                      <a:pt x="111" y="0"/>
                    </a:moveTo>
                    <a:lnTo>
                      <a:pt x="55" y="0"/>
                    </a:lnTo>
                    <a:lnTo>
                      <a:pt x="55" y="54"/>
                    </a:lnTo>
                    <a:lnTo>
                      <a:pt x="14" y="54"/>
                    </a:lnTo>
                    <a:lnTo>
                      <a:pt x="14" y="0"/>
                    </a:lnTo>
                    <a:lnTo>
                      <a:pt x="0" y="0"/>
                    </a:lnTo>
                    <a:lnTo>
                      <a:pt x="0" y="66"/>
                    </a:lnTo>
                    <a:lnTo>
                      <a:pt x="111" y="66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ECEC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" name="Freeform 15"/>
              <p:cNvSpPr>
                <a:spLocks noEditPoints="1"/>
              </p:cNvSpPr>
              <p:nvPr/>
            </p:nvSpPr>
            <p:spPr bwMode="auto">
              <a:xfrm>
                <a:off x="4698128" y="2470491"/>
                <a:ext cx="288925" cy="277812"/>
              </a:xfrm>
              <a:custGeom>
                <a:avLst/>
                <a:gdLst>
                  <a:gd name="T0" fmla="*/ 72 w 77"/>
                  <a:gd name="T1" fmla="*/ 0 h 74"/>
                  <a:gd name="T2" fmla="*/ 64 w 77"/>
                  <a:gd name="T3" fmla="*/ 0 h 74"/>
                  <a:gd name="T4" fmla="*/ 64 w 77"/>
                  <a:gd name="T5" fmla="*/ 31 h 74"/>
                  <a:gd name="T6" fmla="*/ 10 w 77"/>
                  <a:gd name="T7" fmla="*/ 31 h 74"/>
                  <a:gd name="T8" fmla="*/ 10 w 77"/>
                  <a:gd name="T9" fmla="*/ 0 h 74"/>
                  <a:gd name="T10" fmla="*/ 5 w 77"/>
                  <a:gd name="T11" fmla="*/ 0 h 74"/>
                  <a:gd name="T12" fmla="*/ 0 w 77"/>
                  <a:gd name="T13" fmla="*/ 6 h 74"/>
                  <a:gd name="T14" fmla="*/ 0 w 77"/>
                  <a:gd name="T15" fmla="*/ 68 h 74"/>
                  <a:gd name="T16" fmla="*/ 5 w 77"/>
                  <a:gd name="T17" fmla="*/ 74 h 74"/>
                  <a:gd name="T18" fmla="*/ 72 w 77"/>
                  <a:gd name="T19" fmla="*/ 74 h 74"/>
                  <a:gd name="T20" fmla="*/ 77 w 77"/>
                  <a:gd name="T21" fmla="*/ 68 h 74"/>
                  <a:gd name="T22" fmla="*/ 77 w 77"/>
                  <a:gd name="T23" fmla="*/ 6 h 74"/>
                  <a:gd name="T24" fmla="*/ 72 w 77"/>
                  <a:gd name="T25" fmla="*/ 0 h 74"/>
                  <a:gd name="T26" fmla="*/ 38 w 77"/>
                  <a:gd name="T27" fmla="*/ 65 h 74"/>
                  <a:gd name="T28" fmla="*/ 22 w 77"/>
                  <a:gd name="T29" fmla="*/ 49 h 74"/>
                  <a:gd name="T30" fmla="*/ 38 w 77"/>
                  <a:gd name="T31" fmla="*/ 33 h 74"/>
                  <a:gd name="T32" fmla="*/ 54 w 77"/>
                  <a:gd name="T33" fmla="*/ 49 h 74"/>
                  <a:gd name="T34" fmla="*/ 38 w 77"/>
                  <a:gd name="T35" fmla="*/ 65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7" h="74">
                    <a:moveTo>
                      <a:pt x="72" y="0"/>
                    </a:moveTo>
                    <a:cubicBezTo>
                      <a:pt x="64" y="0"/>
                      <a:pt x="64" y="0"/>
                      <a:pt x="64" y="0"/>
                    </a:cubicBezTo>
                    <a:cubicBezTo>
                      <a:pt x="64" y="31"/>
                      <a:pt x="64" y="31"/>
                      <a:pt x="64" y="31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72"/>
                      <a:pt x="2" y="74"/>
                      <a:pt x="5" y="74"/>
                    </a:cubicBezTo>
                    <a:cubicBezTo>
                      <a:pt x="72" y="74"/>
                      <a:pt x="72" y="74"/>
                      <a:pt x="72" y="74"/>
                    </a:cubicBezTo>
                    <a:cubicBezTo>
                      <a:pt x="75" y="74"/>
                      <a:pt x="77" y="72"/>
                      <a:pt x="77" y="68"/>
                    </a:cubicBezTo>
                    <a:cubicBezTo>
                      <a:pt x="77" y="6"/>
                      <a:pt x="77" y="6"/>
                      <a:pt x="77" y="6"/>
                    </a:cubicBezTo>
                    <a:cubicBezTo>
                      <a:pt x="77" y="3"/>
                      <a:pt x="75" y="0"/>
                      <a:pt x="72" y="0"/>
                    </a:cubicBezTo>
                    <a:close/>
                    <a:moveTo>
                      <a:pt x="38" y="65"/>
                    </a:moveTo>
                    <a:cubicBezTo>
                      <a:pt x="29" y="65"/>
                      <a:pt x="22" y="58"/>
                      <a:pt x="22" y="49"/>
                    </a:cubicBezTo>
                    <a:cubicBezTo>
                      <a:pt x="22" y="40"/>
                      <a:pt x="29" y="33"/>
                      <a:pt x="38" y="33"/>
                    </a:cubicBezTo>
                    <a:cubicBezTo>
                      <a:pt x="46" y="33"/>
                      <a:pt x="54" y="40"/>
                      <a:pt x="54" y="49"/>
                    </a:cubicBezTo>
                    <a:cubicBezTo>
                      <a:pt x="54" y="58"/>
                      <a:pt x="46" y="65"/>
                      <a:pt x="38" y="65"/>
                    </a:cubicBezTo>
                    <a:close/>
                  </a:path>
                </a:pathLst>
              </a:custGeom>
              <a:solidFill>
                <a:srgbClr val="ECEC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24" name="组合 23"/>
          <p:cNvGrpSpPr/>
          <p:nvPr/>
        </p:nvGrpSpPr>
        <p:grpSpPr>
          <a:xfrm>
            <a:off x="1457149" y="1722554"/>
            <a:ext cx="1123950" cy="1123950"/>
            <a:chOff x="1085850" y="2314575"/>
            <a:chExt cx="1123950" cy="1123950"/>
          </a:xfrm>
        </p:grpSpPr>
        <p:sp>
          <p:nvSpPr>
            <p:cNvPr id="25" name="菱形 24"/>
            <p:cNvSpPr/>
            <p:nvPr/>
          </p:nvSpPr>
          <p:spPr>
            <a:xfrm>
              <a:off x="1085850" y="2314575"/>
              <a:ext cx="1123950" cy="1123950"/>
            </a:xfrm>
            <a:prstGeom prst="diamond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1521541" y="2701123"/>
              <a:ext cx="288926" cy="296863"/>
              <a:chOff x="4702891" y="3215473"/>
              <a:chExt cx="288926" cy="296863"/>
            </a:xfrm>
          </p:grpSpPr>
          <p:sp>
            <p:nvSpPr>
              <p:cNvPr id="27" name="Oval 22"/>
              <p:cNvSpPr>
                <a:spLocks noChangeArrowheads="1"/>
              </p:cNvSpPr>
              <p:nvPr/>
            </p:nvSpPr>
            <p:spPr bwMode="auto">
              <a:xfrm>
                <a:off x="4702891" y="3413911"/>
                <a:ext cx="98425" cy="98425"/>
              </a:xfrm>
              <a:prstGeom prst="ellipse">
                <a:avLst/>
              </a:prstGeom>
              <a:solidFill>
                <a:srgbClr val="ECEC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" name="Freeform 23"/>
              <p:cNvSpPr>
                <a:spLocks/>
              </p:cNvSpPr>
              <p:nvPr/>
            </p:nvSpPr>
            <p:spPr bwMode="auto">
              <a:xfrm>
                <a:off x="4714004" y="3313898"/>
                <a:ext cx="180975" cy="179388"/>
              </a:xfrm>
              <a:custGeom>
                <a:avLst/>
                <a:gdLst>
                  <a:gd name="T0" fmla="*/ 6 w 48"/>
                  <a:gd name="T1" fmla="*/ 0 h 48"/>
                  <a:gd name="T2" fmla="*/ 0 w 48"/>
                  <a:gd name="T3" fmla="*/ 7 h 48"/>
                  <a:gd name="T4" fmla="*/ 6 w 48"/>
                  <a:gd name="T5" fmla="*/ 13 h 48"/>
                  <a:gd name="T6" fmla="*/ 35 w 48"/>
                  <a:gd name="T7" fmla="*/ 42 h 48"/>
                  <a:gd name="T8" fmla="*/ 42 w 48"/>
                  <a:gd name="T9" fmla="*/ 48 h 48"/>
                  <a:gd name="T10" fmla="*/ 48 w 48"/>
                  <a:gd name="T11" fmla="*/ 42 h 48"/>
                  <a:gd name="T12" fmla="*/ 6 w 48"/>
                  <a:gd name="T1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48">
                    <a:moveTo>
                      <a:pt x="6" y="0"/>
                    </a:moveTo>
                    <a:cubicBezTo>
                      <a:pt x="3" y="0"/>
                      <a:pt x="0" y="3"/>
                      <a:pt x="0" y="7"/>
                    </a:cubicBezTo>
                    <a:cubicBezTo>
                      <a:pt x="0" y="10"/>
                      <a:pt x="3" y="13"/>
                      <a:pt x="6" y="13"/>
                    </a:cubicBezTo>
                    <a:cubicBezTo>
                      <a:pt x="22" y="13"/>
                      <a:pt x="35" y="26"/>
                      <a:pt x="35" y="42"/>
                    </a:cubicBezTo>
                    <a:cubicBezTo>
                      <a:pt x="35" y="45"/>
                      <a:pt x="38" y="48"/>
                      <a:pt x="42" y="48"/>
                    </a:cubicBezTo>
                    <a:cubicBezTo>
                      <a:pt x="45" y="48"/>
                      <a:pt x="48" y="45"/>
                      <a:pt x="48" y="42"/>
                    </a:cubicBezTo>
                    <a:cubicBezTo>
                      <a:pt x="48" y="19"/>
                      <a:pt x="29" y="0"/>
                      <a:pt x="6" y="0"/>
                    </a:cubicBezTo>
                    <a:close/>
                  </a:path>
                </a:pathLst>
              </a:custGeom>
              <a:solidFill>
                <a:srgbClr val="ECEC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" name="Freeform 24"/>
              <p:cNvSpPr>
                <a:spLocks/>
              </p:cNvSpPr>
              <p:nvPr/>
            </p:nvSpPr>
            <p:spPr bwMode="auto">
              <a:xfrm>
                <a:off x="4714004" y="3215473"/>
                <a:ext cx="277813" cy="277813"/>
              </a:xfrm>
              <a:custGeom>
                <a:avLst/>
                <a:gdLst>
                  <a:gd name="T0" fmla="*/ 6 w 74"/>
                  <a:gd name="T1" fmla="*/ 0 h 74"/>
                  <a:gd name="T2" fmla="*/ 0 w 74"/>
                  <a:gd name="T3" fmla="*/ 7 h 74"/>
                  <a:gd name="T4" fmla="*/ 6 w 74"/>
                  <a:gd name="T5" fmla="*/ 13 h 74"/>
                  <a:gd name="T6" fmla="*/ 61 w 74"/>
                  <a:gd name="T7" fmla="*/ 68 h 74"/>
                  <a:gd name="T8" fmla="*/ 68 w 74"/>
                  <a:gd name="T9" fmla="*/ 74 h 74"/>
                  <a:gd name="T10" fmla="*/ 74 w 74"/>
                  <a:gd name="T11" fmla="*/ 68 h 74"/>
                  <a:gd name="T12" fmla="*/ 6 w 74"/>
                  <a:gd name="T13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74">
                    <a:moveTo>
                      <a:pt x="6" y="0"/>
                    </a:moveTo>
                    <a:cubicBezTo>
                      <a:pt x="3" y="0"/>
                      <a:pt x="0" y="3"/>
                      <a:pt x="0" y="7"/>
                    </a:cubicBezTo>
                    <a:cubicBezTo>
                      <a:pt x="0" y="10"/>
                      <a:pt x="3" y="13"/>
                      <a:pt x="6" y="13"/>
                    </a:cubicBezTo>
                    <a:cubicBezTo>
                      <a:pt x="37" y="13"/>
                      <a:pt x="61" y="38"/>
                      <a:pt x="61" y="68"/>
                    </a:cubicBezTo>
                    <a:cubicBezTo>
                      <a:pt x="61" y="71"/>
                      <a:pt x="64" y="74"/>
                      <a:pt x="68" y="74"/>
                    </a:cubicBezTo>
                    <a:cubicBezTo>
                      <a:pt x="71" y="74"/>
                      <a:pt x="74" y="71"/>
                      <a:pt x="74" y="68"/>
                    </a:cubicBezTo>
                    <a:cubicBezTo>
                      <a:pt x="74" y="30"/>
                      <a:pt x="44" y="0"/>
                      <a:pt x="6" y="0"/>
                    </a:cubicBezTo>
                    <a:close/>
                  </a:path>
                </a:pathLst>
              </a:custGeom>
              <a:solidFill>
                <a:srgbClr val="ECEC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1483116" y="1721649"/>
            <a:ext cx="1123950" cy="1123950"/>
            <a:chOff x="2400300" y="2314575"/>
            <a:chExt cx="1123950" cy="1123950"/>
          </a:xfrm>
        </p:grpSpPr>
        <p:sp>
          <p:nvSpPr>
            <p:cNvPr id="31" name="菱形 30"/>
            <p:cNvSpPr/>
            <p:nvPr/>
          </p:nvSpPr>
          <p:spPr>
            <a:xfrm>
              <a:off x="2400300" y="2314575"/>
              <a:ext cx="1123950" cy="1123950"/>
            </a:xfrm>
            <a:prstGeom prst="diamond">
              <a:avLst/>
            </a:prstGeom>
            <a:solidFill>
              <a:srgbClr val="E0CB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Freeform 30"/>
            <p:cNvSpPr>
              <a:spLocks noEditPoints="1"/>
            </p:cNvSpPr>
            <p:nvPr/>
          </p:nvSpPr>
          <p:spPr bwMode="auto">
            <a:xfrm>
              <a:off x="2794716" y="2704744"/>
              <a:ext cx="327025" cy="325437"/>
            </a:xfrm>
            <a:custGeom>
              <a:avLst/>
              <a:gdLst>
                <a:gd name="T0" fmla="*/ 64 w 87"/>
                <a:gd name="T1" fmla="*/ 14 h 87"/>
                <a:gd name="T2" fmla="*/ 14 w 87"/>
                <a:gd name="T3" fmla="*/ 14 h 87"/>
                <a:gd name="T4" fmla="*/ 14 w 87"/>
                <a:gd name="T5" fmla="*/ 64 h 87"/>
                <a:gd name="T6" fmla="*/ 59 w 87"/>
                <a:gd name="T7" fmla="*/ 69 h 87"/>
                <a:gd name="T8" fmla="*/ 74 w 87"/>
                <a:gd name="T9" fmla="*/ 84 h 87"/>
                <a:gd name="T10" fmla="*/ 83 w 87"/>
                <a:gd name="T11" fmla="*/ 84 h 87"/>
                <a:gd name="T12" fmla="*/ 84 w 87"/>
                <a:gd name="T13" fmla="*/ 83 h 87"/>
                <a:gd name="T14" fmla="*/ 84 w 87"/>
                <a:gd name="T15" fmla="*/ 74 h 87"/>
                <a:gd name="T16" fmla="*/ 69 w 87"/>
                <a:gd name="T17" fmla="*/ 59 h 87"/>
                <a:gd name="T18" fmla="*/ 64 w 87"/>
                <a:gd name="T19" fmla="*/ 14 h 87"/>
                <a:gd name="T20" fmla="*/ 58 w 87"/>
                <a:gd name="T21" fmla="*/ 58 h 87"/>
                <a:gd name="T22" fmla="*/ 20 w 87"/>
                <a:gd name="T23" fmla="*/ 58 h 87"/>
                <a:gd name="T24" fmla="*/ 20 w 87"/>
                <a:gd name="T25" fmla="*/ 21 h 87"/>
                <a:gd name="T26" fmla="*/ 58 w 87"/>
                <a:gd name="T27" fmla="*/ 21 h 87"/>
                <a:gd name="T28" fmla="*/ 58 w 87"/>
                <a:gd name="T29" fmla="*/ 58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7" h="87">
                  <a:moveTo>
                    <a:pt x="64" y="14"/>
                  </a:moveTo>
                  <a:cubicBezTo>
                    <a:pt x="50" y="0"/>
                    <a:pt x="28" y="0"/>
                    <a:pt x="14" y="14"/>
                  </a:cubicBezTo>
                  <a:cubicBezTo>
                    <a:pt x="0" y="28"/>
                    <a:pt x="0" y="51"/>
                    <a:pt x="14" y="64"/>
                  </a:cubicBezTo>
                  <a:cubicBezTo>
                    <a:pt x="26" y="77"/>
                    <a:pt x="45" y="78"/>
                    <a:pt x="59" y="69"/>
                  </a:cubicBezTo>
                  <a:cubicBezTo>
                    <a:pt x="74" y="84"/>
                    <a:pt x="74" y="84"/>
                    <a:pt x="74" y="84"/>
                  </a:cubicBezTo>
                  <a:cubicBezTo>
                    <a:pt x="76" y="87"/>
                    <a:pt x="80" y="87"/>
                    <a:pt x="83" y="84"/>
                  </a:cubicBezTo>
                  <a:cubicBezTo>
                    <a:pt x="84" y="83"/>
                    <a:pt x="84" y="83"/>
                    <a:pt x="84" y="83"/>
                  </a:cubicBezTo>
                  <a:cubicBezTo>
                    <a:pt x="87" y="81"/>
                    <a:pt x="87" y="77"/>
                    <a:pt x="84" y="74"/>
                  </a:cubicBezTo>
                  <a:cubicBezTo>
                    <a:pt x="69" y="59"/>
                    <a:pt x="69" y="59"/>
                    <a:pt x="69" y="59"/>
                  </a:cubicBezTo>
                  <a:cubicBezTo>
                    <a:pt x="78" y="45"/>
                    <a:pt x="76" y="26"/>
                    <a:pt x="64" y="14"/>
                  </a:cubicBezTo>
                  <a:close/>
                  <a:moveTo>
                    <a:pt x="58" y="58"/>
                  </a:moveTo>
                  <a:cubicBezTo>
                    <a:pt x="47" y="68"/>
                    <a:pt x="31" y="68"/>
                    <a:pt x="20" y="58"/>
                  </a:cubicBezTo>
                  <a:cubicBezTo>
                    <a:pt x="10" y="48"/>
                    <a:pt x="10" y="31"/>
                    <a:pt x="20" y="21"/>
                  </a:cubicBezTo>
                  <a:cubicBezTo>
                    <a:pt x="31" y="10"/>
                    <a:pt x="47" y="10"/>
                    <a:pt x="58" y="21"/>
                  </a:cubicBezTo>
                  <a:cubicBezTo>
                    <a:pt x="68" y="31"/>
                    <a:pt x="68" y="48"/>
                    <a:pt x="58" y="58"/>
                  </a:cubicBezTo>
                  <a:close/>
                </a:path>
              </a:pathLst>
            </a:custGeom>
            <a:solidFill>
              <a:srgbClr val="ECEC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3" name="Text Box 11"/>
          <p:cNvSpPr txBox="1">
            <a:spLocks noChangeArrowheads="1"/>
          </p:cNvSpPr>
          <p:nvPr/>
        </p:nvSpPr>
        <p:spPr bwMode="auto">
          <a:xfrm>
            <a:off x="4981297" y="810861"/>
            <a:ext cx="3147772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just">
              <a:defRPr/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点击输入简要文字内容，文字内容需概括精炼，不用多余的文字修饰，言简意赅的说明分项内容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……</a:t>
            </a:r>
          </a:p>
        </p:txBody>
      </p:sp>
      <p:sp>
        <p:nvSpPr>
          <p:cNvPr id="34" name="Text Box 11"/>
          <p:cNvSpPr txBox="1">
            <a:spLocks noChangeArrowheads="1"/>
          </p:cNvSpPr>
          <p:nvPr/>
        </p:nvSpPr>
        <p:spPr bwMode="auto">
          <a:xfrm>
            <a:off x="4971772" y="1649061"/>
            <a:ext cx="3147772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just">
              <a:defRPr/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点击输入简要文字内容，文字内容需概括精炼，不用多余的文字修饰，言简意赅的说明分项内容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……</a:t>
            </a:r>
          </a:p>
        </p:txBody>
      </p:sp>
      <p:sp>
        <p:nvSpPr>
          <p:cNvPr id="35" name="Text Box 11"/>
          <p:cNvSpPr txBox="1">
            <a:spLocks noChangeArrowheads="1"/>
          </p:cNvSpPr>
          <p:nvPr/>
        </p:nvSpPr>
        <p:spPr bwMode="auto">
          <a:xfrm>
            <a:off x="5009872" y="2411061"/>
            <a:ext cx="3147772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just">
              <a:defRPr/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点击输入简要文字内容，文字内容需概括精炼，不用多余的文字修饰，言简意赅的说明分项内容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……</a:t>
            </a:r>
          </a:p>
        </p:txBody>
      </p:sp>
      <p:sp>
        <p:nvSpPr>
          <p:cNvPr id="36" name="Text Box 11"/>
          <p:cNvSpPr txBox="1">
            <a:spLocks noChangeArrowheads="1"/>
          </p:cNvSpPr>
          <p:nvPr/>
        </p:nvSpPr>
        <p:spPr bwMode="auto">
          <a:xfrm>
            <a:off x="5000347" y="3154011"/>
            <a:ext cx="3147772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just">
              <a:defRPr/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点击输入简要文字内容，文字内容需概括精炼，不用多余的文字修饰，言简意赅的说明分项内容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392448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88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8000">
                                          <p:cBhvr additive="base">
                                            <p:cTn id="15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8000">
                                          <p:cBhvr additive="base">
                                            <p:cTn id="16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8" presetID="2" presetClass="entr" presetSubtype="1" fill="hold" grpId="0" nodeType="afterEffect" p14:presetBounceEnd="9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92000">
                                          <p:cBhvr additive="base">
                                            <p:cTn id="20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92000">
                                          <p:cBhvr additive="base">
                                            <p:cTn id="21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31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5" presetID="63" presetClass="path" presetSubtype="0" accel="50000" decel="50000" fill="hold" nodeType="after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3.33333E-6 -4.34702E-6 L 0.07239 -0.00308 " pathEditMode="relative" rAng="0" ptsTypes="AA">
                                          <p:cBhvr>
                                            <p:cTn id="36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611" y="-15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25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63" presetClass="path" presetSubtype="0" accel="50000" decel="5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-0.07292 0.00216 L -0.00052 -0.00093 " pathEditMode="relative" rAng="0" ptsTypes="AA">
                                          <p:cBhvr>
                                            <p:cTn id="41" dur="1000" spd="-100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611" y="-15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2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4" presetClass="path" presetSubtype="0" accel="50000" decel="5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3.33333E-6 5.00154E-7 L -0.00018 -0.12782 " pathEditMode="relative" rAng="0" ptsTypes="AA">
                                          <p:cBhvr>
                                            <p:cTn id="46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7" y="-639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25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64" presetClass="path" presetSubtype="0" accel="50000" decel="5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0.00018 0.12778 L 5E-6 -4.19753E-6 " pathEditMode="relative" rAng="0" ptsTypes="AA">
                                          <p:cBhvr>
                                            <p:cTn id="51" dur="1000" spd="-100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7" y="-638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3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57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64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71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78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85" presetID="2" presetClass="entr" presetSubtype="2" fill="hold" grpId="0" nodeType="afterEffect" p14:presetBounceEnd="5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87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88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7800"/>
                                </p:stCondLst>
                                <p:childTnLst>
                                  <p:par>
                                    <p:cTn id="90" presetID="2" presetClass="entr" presetSubtype="2" fill="hold" grpId="0" nodeType="afterEffect" p14:presetBounceEnd="5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92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93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4" fill="hold">
                                <p:stCondLst>
                                  <p:cond delay="8100"/>
                                </p:stCondLst>
                                <p:childTnLst>
                                  <p:par>
                                    <p:cTn id="95" presetID="2" presetClass="entr" presetSubtype="2" fill="hold" grpId="0" nodeType="afterEffect" p14:presetBounceEnd="5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97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98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9" fill="hold">
                                <p:stCondLst>
                                  <p:cond delay="8400"/>
                                </p:stCondLst>
                                <p:childTnLst>
                                  <p:par>
                                    <p:cTn id="100" presetID="2" presetClass="entr" presetSubtype="2" fill="hold" grpId="0" nodeType="afterEffect" p14:presetBounceEnd="5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102" dur="3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103" dur="3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  <p:bldP spid="7" grpId="0" animBg="1"/>
          <p:bldP spid="8" grpId="0" animBg="1"/>
          <p:bldP spid="10" grpId="0" animBg="1"/>
          <p:bldP spid="11" grpId="0" animBg="1"/>
          <p:bldP spid="12" grpId="0" animBg="1"/>
          <p:bldP spid="13" grpId="0" animBg="1"/>
          <p:bldP spid="33" grpId="0"/>
          <p:bldP spid="34" grpId="0"/>
          <p:bldP spid="35" grpId="0"/>
          <p:bldP spid="3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8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31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5" presetID="63" presetClass="path" presetSubtype="0" accel="50000" decel="50000" fill="hold" nodeType="after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3.33333E-6 -4.34702E-6 L 0.07239 -0.00308 " pathEditMode="relative" rAng="0" ptsTypes="AA">
                                          <p:cBhvr>
                                            <p:cTn id="36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611" y="-15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25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63" presetClass="path" presetSubtype="0" accel="50000" decel="5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-0.07292 0.00216 L -0.00052 -0.00093 " pathEditMode="relative" rAng="0" ptsTypes="AA">
                                          <p:cBhvr>
                                            <p:cTn id="41" dur="1000" spd="-100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611" y="-15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2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4" presetClass="path" presetSubtype="0" accel="50000" decel="5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3.33333E-6 5.00154E-7 L -0.00018 -0.12782 " pathEditMode="relative" rAng="0" ptsTypes="AA">
                                          <p:cBhvr>
                                            <p:cTn id="46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7" y="-639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25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64" presetClass="path" presetSubtype="0" accel="50000" decel="5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0.00018 0.12778 L 5E-6 -4.19753E-6 " pathEditMode="relative" rAng="0" ptsTypes="AA">
                                          <p:cBhvr>
                                            <p:cTn id="51" dur="1000" spd="-100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7" y="-638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3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57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64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71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78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8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7800"/>
                                </p:stCondLst>
                                <p:childTnLst>
                                  <p:par>
                                    <p:cTn id="90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2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3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4" fill="hold">
                                <p:stCondLst>
                                  <p:cond delay="8100"/>
                                </p:stCondLst>
                                <p:childTnLst>
                                  <p:par>
                                    <p:cTn id="9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8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9" fill="hold">
                                <p:stCondLst>
                                  <p:cond delay="8400"/>
                                </p:stCondLst>
                                <p:childTnLst>
                                  <p:par>
                                    <p:cTn id="100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2" dur="3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3" dur="3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  <p:bldP spid="7" grpId="0" animBg="1"/>
          <p:bldP spid="8" grpId="0" animBg="1"/>
          <p:bldP spid="10" grpId="0" animBg="1"/>
          <p:bldP spid="11" grpId="0" animBg="1"/>
          <p:bldP spid="12" grpId="0" animBg="1"/>
          <p:bldP spid="13" grpId="0" animBg="1"/>
          <p:bldP spid="33" grpId="0"/>
          <p:bldP spid="34" grpId="0"/>
          <p:bldP spid="35" grpId="0"/>
          <p:bldP spid="36" grpId="0"/>
        </p:bld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5"/>
          <p:cNvSpPr/>
          <p:nvPr/>
        </p:nvSpPr>
        <p:spPr>
          <a:xfrm>
            <a:off x="2884582" y="143219"/>
            <a:ext cx="6259418" cy="627962"/>
          </a:xfrm>
          <a:custGeom>
            <a:avLst/>
            <a:gdLst/>
            <a:ahLst/>
            <a:cxnLst/>
            <a:rect l="l" t="t" r="r" b="b"/>
            <a:pathLst>
              <a:path w="6259418" h="583894">
                <a:moveTo>
                  <a:pt x="0" y="0"/>
                </a:moveTo>
                <a:lnTo>
                  <a:pt x="6259418" y="0"/>
                </a:lnTo>
                <a:lnTo>
                  <a:pt x="6259418" y="583894"/>
                </a:lnTo>
                <a:lnTo>
                  <a:pt x="21246" y="583894"/>
                </a:lnTo>
                <a:lnTo>
                  <a:pt x="198304" y="308472"/>
                </a:lnTo>
                <a:close/>
              </a:path>
            </a:pathLst>
          </a:cu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016542" y="513874"/>
            <a:ext cx="17915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Fill in the title here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07565" y="157291"/>
            <a:ext cx="1772314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4E4848"/>
                </a:solidFill>
                <a:latin typeface="微软雅黑" pitchFamily="34" charset="-122"/>
                <a:ea typeface="微软雅黑" pitchFamily="34" charset="-122"/>
              </a:rPr>
              <a:t>输入标题内容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0" y="4532319"/>
            <a:ext cx="9144000" cy="732367"/>
            <a:chOff x="0" y="4411133"/>
            <a:chExt cx="9144000" cy="732367"/>
          </a:xfrm>
        </p:grpSpPr>
        <p:sp>
          <p:nvSpPr>
            <p:cNvPr id="6" name="矩形 5"/>
            <p:cNvSpPr/>
            <p:nvPr/>
          </p:nvSpPr>
          <p:spPr>
            <a:xfrm flipH="1" flipV="1">
              <a:off x="0" y="4524376"/>
              <a:ext cx="9144000" cy="466724"/>
            </a:xfrm>
            <a:prstGeom prst="rect">
              <a:avLst/>
            </a:prstGeom>
            <a:pattFill prst="ltDn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" name="矩形 2"/>
            <p:cNvSpPr/>
            <p:nvPr/>
          </p:nvSpPr>
          <p:spPr>
            <a:xfrm flipH="1" flipV="1">
              <a:off x="0" y="4411133"/>
              <a:ext cx="9144000" cy="732367"/>
            </a:xfrm>
            <a:custGeom>
              <a:avLst/>
              <a:gdLst/>
              <a:ahLst/>
              <a:cxnLst/>
              <a:rect l="l" t="t" r="r" b="b"/>
              <a:pathLst>
                <a:path w="9144000" h="732367">
                  <a:moveTo>
                    <a:pt x="0" y="0"/>
                  </a:moveTo>
                  <a:lnTo>
                    <a:pt x="9144000" y="0"/>
                  </a:lnTo>
                  <a:lnTo>
                    <a:pt x="9144000" y="336905"/>
                  </a:lnTo>
                  <a:lnTo>
                    <a:pt x="2786666" y="336905"/>
                  </a:lnTo>
                  <a:lnTo>
                    <a:pt x="2604576" y="732367"/>
                  </a:lnTo>
                  <a:lnTo>
                    <a:pt x="0" y="732367"/>
                  </a:lnTo>
                  <a:close/>
                </a:path>
              </a:pathLst>
            </a:custGeom>
            <a:solidFill>
              <a:srgbClr val="01B5B6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sp>
        <p:nvSpPr>
          <p:cNvPr id="8" name="五边形 7"/>
          <p:cNvSpPr/>
          <p:nvPr/>
        </p:nvSpPr>
        <p:spPr>
          <a:xfrm>
            <a:off x="0" y="143220"/>
            <a:ext cx="1013552" cy="616945"/>
          </a:xfrm>
          <a:prstGeom prst="homePlate">
            <a:avLst>
              <a:gd name="adj" fmla="val 25000"/>
            </a:avLst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燕尾形箭头 8"/>
          <p:cNvSpPr/>
          <p:nvPr/>
        </p:nvSpPr>
        <p:spPr>
          <a:xfrm>
            <a:off x="1037078" y="1979936"/>
            <a:ext cx="1657930" cy="1285875"/>
          </a:xfrm>
          <a:prstGeom prst="notchedRightArrow">
            <a:avLst>
              <a:gd name="adj1" fmla="val 79442"/>
              <a:gd name="adj2" fmla="val 32742"/>
            </a:avLst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燕尾形箭头 9"/>
          <p:cNvSpPr/>
          <p:nvPr/>
        </p:nvSpPr>
        <p:spPr>
          <a:xfrm>
            <a:off x="2433989" y="1979936"/>
            <a:ext cx="1657930" cy="1285875"/>
          </a:xfrm>
          <a:prstGeom prst="notchedRightArrow">
            <a:avLst>
              <a:gd name="adj1" fmla="val 79442"/>
              <a:gd name="adj2" fmla="val 32742"/>
            </a:avLst>
          </a:prstGeom>
          <a:solidFill>
            <a:srgbClr val="4E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燕尾形箭头 10"/>
          <p:cNvSpPr/>
          <p:nvPr/>
        </p:nvSpPr>
        <p:spPr>
          <a:xfrm>
            <a:off x="3830900" y="1979936"/>
            <a:ext cx="1657930" cy="1285875"/>
          </a:xfrm>
          <a:prstGeom prst="notchedRightArrow">
            <a:avLst>
              <a:gd name="adj1" fmla="val 79442"/>
              <a:gd name="adj2" fmla="val 32742"/>
            </a:avLst>
          </a:prstGeom>
          <a:solidFill>
            <a:srgbClr val="F269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燕尾形箭头 11"/>
          <p:cNvSpPr/>
          <p:nvPr/>
        </p:nvSpPr>
        <p:spPr>
          <a:xfrm>
            <a:off x="5227811" y="1979936"/>
            <a:ext cx="1657930" cy="1285875"/>
          </a:xfrm>
          <a:prstGeom prst="notchedRightArrow">
            <a:avLst>
              <a:gd name="adj1" fmla="val 79442"/>
              <a:gd name="adj2" fmla="val 32742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燕尾形箭头 12"/>
          <p:cNvSpPr/>
          <p:nvPr/>
        </p:nvSpPr>
        <p:spPr>
          <a:xfrm>
            <a:off x="6624723" y="1979936"/>
            <a:ext cx="1657930" cy="1285875"/>
          </a:xfrm>
          <a:prstGeom prst="notchedRightArrow">
            <a:avLst>
              <a:gd name="adj1" fmla="val 79442"/>
              <a:gd name="adj2" fmla="val 32742"/>
            </a:avLst>
          </a:prstGeom>
          <a:solidFill>
            <a:srgbClr val="E0CB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"/>
          <p:cNvSpPr>
            <a:spLocks noChangeArrowheads="1"/>
          </p:cNvSpPr>
          <p:nvPr/>
        </p:nvSpPr>
        <p:spPr bwMode="auto">
          <a:xfrm>
            <a:off x="1081404" y="3326028"/>
            <a:ext cx="124154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点击输入简要文字内容，文字内容需概括精炼，不用多余的文字修饰，言简意赅的说明分项内容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……</a:t>
            </a:r>
          </a:p>
        </p:txBody>
      </p:sp>
      <p:sp>
        <p:nvSpPr>
          <p:cNvPr id="15" name="矩形 1"/>
          <p:cNvSpPr>
            <a:spLocks noChangeArrowheads="1"/>
          </p:cNvSpPr>
          <p:nvPr/>
        </p:nvSpPr>
        <p:spPr bwMode="auto">
          <a:xfrm>
            <a:off x="2338704" y="887628"/>
            <a:ext cx="124154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点击输入简要文字内容，文字内容需概括精炼，不用多余的文字修饰，言简意赅的说明分项内容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……</a:t>
            </a:r>
          </a:p>
        </p:txBody>
      </p:sp>
      <p:sp>
        <p:nvSpPr>
          <p:cNvPr id="16" name="矩形 1"/>
          <p:cNvSpPr>
            <a:spLocks noChangeArrowheads="1"/>
          </p:cNvSpPr>
          <p:nvPr/>
        </p:nvSpPr>
        <p:spPr bwMode="auto">
          <a:xfrm>
            <a:off x="3776979" y="3373653"/>
            <a:ext cx="124154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点击输入简要文字内容，文字内容需概括精炼，不用多余的文字修饰，言简意赅的说明分项内容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……</a:t>
            </a:r>
          </a:p>
        </p:txBody>
      </p:sp>
      <p:sp>
        <p:nvSpPr>
          <p:cNvPr id="17" name="矩形 1"/>
          <p:cNvSpPr>
            <a:spLocks noChangeArrowheads="1"/>
          </p:cNvSpPr>
          <p:nvPr/>
        </p:nvSpPr>
        <p:spPr bwMode="auto">
          <a:xfrm>
            <a:off x="5205729" y="887628"/>
            <a:ext cx="124154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点击输入简要文字内容，文字内容需概括精炼，不用多余的文字修饰，言简意赅的说明分项内容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……</a:t>
            </a:r>
          </a:p>
        </p:txBody>
      </p:sp>
      <p:sp>
        <p:nvSpPr>
          <p:cNvPr id="18" name="矩形 1"/>
          <p:cNvSpPr>
            <a:spLocks noChangeArrowheads="1"/>
          </p:cNvSpPr>
          <p:nvPr/>
        </p:nvSpPr>
        <p:spPr bwMode="auto">
          <a:xfrm>
            <a:off x="6605904" y="3326028"/>
            <a:ext cx="124154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点击输入简要文字内容，文字内容需概括精炼，不用多余的文字修饰，言简意赅的说明分项内容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2793273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88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8000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8000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8" presetID="2" presetClass="entr" presetSubtype="1" fill="hold" grpId="0" nodeType="afterEffect" p14:presetBounceEnd="9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92000">
                                          <p:cBhvr additive="base">
                                            <p:cTn id="20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92000">
                                          <p:cBhvr additive="base">
                                            <p:cTn id="21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2" presetClass="entr" presetSubtype="8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26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31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36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41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46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51" presetID="2" presetClass="entr" presetSubtype="8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3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4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56" presetID="2" presetClass="entr" presetSubtype="8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9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61" presetID="2" presetClass="entr" presetSubtype="8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4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66" presetID="2" presetClass="entr" presetSubtype="8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9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71" presetID="2" presetClass="entr" presetSubtype="8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3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4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/>
          <p:bldP spid="4" grpId="0"/>
          <p:bldP spid="8" grpId="0" animBg="1"/>
          <p:bldP spid="9" grpId="0" animBg="1"/>
          <p:bldP spid="10" grpId="0" animBg="1"/>
          <p:bldP spid="11" grpId="0" animBg="1"/>
          <p:bldP spid="12" grpId="0" animBg="1"/>
          <p:bldP spid="13" grpId="0" animBg="1"/>
          <p:bldP spid="14" grpId="0"/>
          <p:bldP spid="15" grpId="0"/>
          <p:bldP spid="16" grpId="0"/>
          <p:bldP spid="17" grpId="0"/>
          <p:bldP spid="1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8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2" presetClass="entr" presetSubtype="8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26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31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36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41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46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51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56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61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66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71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/>
          <p:bldP spid="4" grpId="0"/>
          <p:bldP spid="8" grpId="0" animBg="1"/>
          <p:bldP spid="9" grpId="0" animBg="1"/>
          <p:bldP spid="10" grpId="0" animBg="1"/>
          <p:bldP spid="11" grpId="0" animBg="1"/>
          <p:bldP spid="12" grpId="0" animBg="1"/>
          <p:bldP spid="13" grpId="0" animBg="1"/>
          <p:bldP spid="14" grpId="0"/>
          <p:bldP spid="15" grpId="0"/>
          <p:bldP spid="16" grpId="0"/>
          <p:bldP spid="17" grpId="0"/>
          <p:bldP spid="18" grpId="0"/>
        </p:bldLst>
      </p:timing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605" y="841886"/>
            <a:ext cx="1278440" cy="1227909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2906617" y="2004547"/>
            <a:ext cx="3257550" cy="839526"/>
            <a:chOff x="2914650" y="2103699"/>
            <a:chExt cx="3257550" cy="839526"/>
          </a:xfrm>
        </p:grpSpPr>
        <p:cxnSp>
          <p:nvCxnSpPr>
            <p:cNvPr id="9" name="直接连接符 8"/>
            <p:cNvCxnSpPr/>
            <p:nvPr/>
          </p:nvCxnSpPr>
          <p:spPr>
            <a:xfrm>
              <a:off x="3408620" y="2103699"/>
              <a:ext cx="2551814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矩形 9"/>
            <p:cNvSpPr/>
            <p:nvPr/>
          </p:nvSpPr>
          <p:spPr>
            <a:xfrm>
              <a:off x="2914650" y="2114550"/>
              <a:ext cx="3257550" cy="8286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-1" y="2743199"/>
            <a:ext cx="9144001" cy="2400301"/>
            <a:chOff x="-1" y="2743199"/>
            <a:chExt cx="9144001" cy="2400301"/>
          </a:xfrm>
        </p:grpSpPr>
        <p:sp>
          <p:nvSpPr>
            <p:cNvPr id="12" name="梯形 27"/>
            <p:cNvSpPr/>
            <p:nvPr/>
          </p:nvSpPr>
          <p:spPr>
            <a:xfrm>
              <a:off x="-1" y="2743199"/>
              <a:ext cx="9144000" cy="2400297"/>
            </a:xfrm>
            <a:custGeom>
              <a:avLst/>
              <a:gdLst/>
              <a:ahLst/>
              <a:cxnLst/>
              <a:rect l="l" t="t" r="r" b="b"/>
              <a:pathLst>
                <a:path w="9144000" h="2533648">
                  <a:moveTo>
                    <a:pt x="2621917" y="0"/>
                  </a:moveTo>
                  <a:lnTo>
                    <a:pt x="6607808" y="0"/>
                  </a:lnTo>
                  <a:lnTo>
                    <a:pt x="6830871" y="531746"/>
                  </a:lnTo>
                  <a:lnTo>
                    <a:pt x="9144000" y="531746"/>
                  </a:lnTo>
                  <a:lnTo>
                    <a:pt x="9144000" y="2533648"/>
                  </a:lnTo>
                  <a:lnTo>
                    <a:pt x="0" y="2533648"/>
                  </a:lnTo>
                  <a:lnTo>
                    <a:pt x="0" y="531746"/>
                  </a:lnTo>
                  <a:lnTo>
                    <a:pt x="2398855" y="531746"/>
                  </a:lnTo>
                  <a:close/>
                </a:path>
              </a:pathLst>
            </a:custGeom>
            <a:pattFill prst="ltDn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0" y="4791075"/>
              <a:ext cx="9144000" cy="352425"/>
            </a:xfrm>
            <a:prstGeom prst="rect">
              <a:avLst/>
            </a:prstGeom>
            <a:solidFill>
              <a:srgbClr val="01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矩形 13"/>
          <p:cNvSpPr/>
          <p:nvPr/>
        </p:nvSpPr>
        <p:spPr>
          <a:xfrm>
            <a:off x="0" y="0"/>
            <a:ext cx="9143999" cy="200025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文本框 12"/>
          <p:cNvSpPr txBox="1"/>
          <p:nvPr/>
        </p:nvSpPr>
        <p:spPr>
          <a:xfrm>
            <a:off x="3497102" y="2124150"/>
            <a:ext cx="22198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b="1" spc="300" dirty="0">
                <a:solidFill>
                  <a:srgbClr val="4E484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研究结果</a:t>
            </a:r>
            <a:endParaRPr lang="zh-HK" altLang="en-US" sz="3200" b="1" spc="300" dirty="0">
              <a:solidFill>
                <a:srgbClr val="4E484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梯形 15"/>
          <p:cNvSpPr/>
          <p:nvPr/>
        </p:nvSpPr>
        <p:spPr>
          <a:xfrm flipV="1">
            <a:off x="3305174" y="203194"/>
            <a:ext cx="2552701" cy="317493"/>
          </a:xfrm>
          <a:prstGeom prst="trapezoid">
            <a:avLst>
              <a:gd name="adj" fmla="val 39884"/>
            </a:avLst>
          </a:prstGeom>
          <a:solidFill>
            <a:srgbClr val="019D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梯形 16"/>
          <p:cNvSpPr/>
          <p:nvPr/>
        </p:nvSpPr>
        <p:spPr>
          <a:xfrm flipV="1">
            <a:off x="3400425" y="0"/>
            <a:ext cx="2362200" cy="520700"/>
          </a:xfrm>
          <a:prstGeom prst="trapezoid">
            <a:avLst>
              <a:gd name="adj" fmla="val 9535"/>
            </a:avLst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燕尾形 17"/>
          <p:cNvSpPr/>
          <p:nvPr/>
        </p:nvSpPr>
        <p:spPr>
          <a:xfrm rot="5400000">
            <a:off x="4463354" y="66330"/>
            <a:ext cx="273090" cy="417909"/>
          </a:xfrm>
          <a:prstGeom prst="chevron">
            <a:avLst>
              <a:gd name="adj" fmla="val 70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709238" y="2882644"/>
            <a:ext cx="3767762" cy="613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   点击输入简要文字内容，文字内容需概括精炼，不用多余的文字修饰，言简意赅的说明该项内容。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012588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fill="hold" grpId="0" nodeType="withEffect" p14:presetBounceEnd="54000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21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22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42" presetClass="entr" presetSubtype="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25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12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2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4750"/>
                                      </p:stCondLst>
                                      <p:iterate type="lt">
                                        <p:tmPct val="15000"/>
                                      </p:iterate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41" presetClass="entr" presetSubtype="0" fill="hold" grpId="0" nodeType="withEffect">
                                      <p:stCondLst>
                                        <p:cond delay="6250"/>
                                      </p:stCondLst>
                                      <p:iterate type="lt">
                                        <p:tmPct val="8000"/>
                                      </p:iterate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1000" tmFilter="0,0; .5, 1; 1, 1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animBg="1"/>
          <p:bldP spid="15" grpId="0"/>
          <p:bldP spid="16" grpId="0" animBg="1"/>
          <p:bldP spid="17" grpId="0" animBg="1"/>
          <p:bldP spid="18" grpId="0" animBg="1"/>
          <p:bldP spid="1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42" presetClass="entr" presetSubtype="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25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12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2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4750"/>
                                      </p:stCondLst>
                                      <p:iterate type="lt">
                                        <p:tmPct val="15000"/>
                                      </p:iterate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41" presetClass="entr" presetSubtype="0" fill="hold" grpId="0" nodeType="withEffect">
                                      <p:stCondLst>
                                        <p:cond delay="6250"/>
                                      </p:stCondLst>
                                      <p:iterate type="lt">
                                        <p:tmPct val="8000"/>
                                      </p:iterate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1000" tmFilter="0,0; .5, 1; 1, 1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animBg="1"/>
          <p:bldP spid="15" grpId="0"/>
          <p:bldP spid="16" grpId="0" animBg="1"/>
          <p:bldP spid="17" grpId="0" animBg="1"/>
          <p:bldP spid="18" grpId="0" animBg="1"/>
          <p:bldP spid="19" grpId="0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-1" y="0"/>
            <a:ext cx="3152775" cy="51435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3841045" y="548526"/>
            <a:ext cx="4597875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  点击输入简要绪论内容，文字内容需概括精炼，不用多余的文字修饰，言简意赅的说明该项内容。点击输入简要文字内容，文字内容需概括精炼，不用多余的文字修饰，言简意赅的说明该项内容。点击输入简要绪论内容，文字内容需概括精炼，不用多余的文字修饰，言简意赅的说明该项内容。点击输入简要文字内容，文字内容需概括精炼，不用多余的文字修饰，言简意赅的说明该项内容。点击输入简要绪论内容，文字内容需概括精炼，不用多余的文字修饰，言简意赅的说明该项内容。点击输入简要文字内容，文字内容需概括精炼，不用多余的文字修饰，言简意赅的说明该项内容。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200000"/>
              </a:lnSpc>
            </a:pP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200000"/>
              </a:lnSpc>
            </a:pP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200000"/>
              </a:lnSpc>
            </a:pP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文本框 12"/>
          <p:cNvSpPr txBox="1"/>
          <p:nvPr/>
        </p:nvSpPr>
        <p:spPr>
          <a:xfrm>
            <a:off x="490489" y="1997037"/>
            <a:ext cx="2274744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b="1" spc="300" dirty="0">
                <a:solidFill>
                  <a:srgbClr val="4E484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研究结果</a:t>
            </a:r>
            <a:endParaRPr lang="zh-HK" altLang="en-US" sz="3200" b="1" spc="300" dirty="0">
              <a:solidFill>
                <a:srgbClr val="4E484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0" y="3990464"/>
            <a:ext cx="3152774" cy="652622"/>
            <a:chOff x="0" y="475739"/>
            <a:chExt cx="3152774" cy="652622"/>
          </a:xfrm>
        </p:grpSpPr>
        <p:sp>
          <p:nvSpPr>
            <p:cNvPr id="17" name="矩形 16"/>
            <p:cNvSpPr/>
            <p:nvPr/>
          </p:nvSpPr>
          <p:spPr>
            <a:xfrm>
              <a:off x="0" y="733425"/>
              <a:ext cx="619125" cy="390525"/>
            </a:xfrm>
            <a:prstGeom prst="rect">
              <a:avLst/>
            </a:prstGeom>
            <a:solidFill>
              <a:srgbClr val="01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836805" y="488058"/>
              <a:ext cx="2315969" cy="390525"/>
            </a:xfrm>
            <a:prstGeom prst="rect">
              <a:avLst/>
            </a:prstGeom>
            <a:solidFill>
              <a:srgbClr val="01B5B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9" name="平行四边形 18"/>
            <p:cNvSpPr/>
            <p:nvPr/>
          </p:nvSpPr>
          <p:spPr>
            <a:xfrm rot="5400000" flipV="1">
              <a:off x="400905" y="689203"/>
              <a:ext cx="652622" cy="225693"/>
            </a:xfrm>
            <a:prstGeom prst="parallelogram">
              <a:avLst>
                <a:gd name="adj" fmla="val 116334"/>
              </a:avLst>
            </a:prstGeom>
            <a:solidFill>
              <a:srgbClr val="019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20" name="五边形 19"/>
          <p:cNvSpPr/>
          <p:nvPr/>
        </p:nvSpPr>
        <p:spPr>
          <a:xfrm flipH="1">
            <a:off x="2828577" y="2056253"/>
            <a:ext cx="333377" cy="571500"/>
          </a:xfrm>
          <a:prstGeom prst="homePlate">
            <a:avLst>
              <a:gd name="adj" fmla="val 54375"/>
            </a:avLst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8042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flip dir="r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75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1" fill="hold" grpId="0" nodeType="withEffect" p14:presetBounceEnd="68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10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11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1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2" presetClass="entr" presetSubtype="1" fill="hold" grpId="0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7" dur="175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0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/>
          <p:bldP spid="14" grpId="0"/>
          <p:bldP spid="2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75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1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1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2" presetClass="entr" presetSubtype="1" fill="hold" grpId="0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7" dur="175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0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/>
          <p:bldP spid="14" grpId="0"/>
          <p:bldP spid="20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" y="0"/>
            <a:ext cx="9144001" cy="485775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279069" y="2346593"/>
            <a:ext cx="1429201" cy="450800"/>
            <a:chOff x="205589" y="828675"/>
            <a:chExt cx="1429201" cy="454244"/>
          </a:xfrm>
        </p:grpSpPr>
        <p:sp>
          <p:nvSpPr>
            <p:cNvPr id="4" name="同侧圆角矩形 3"/>
            <p:cNvSpPr/>
            <p:nvPr/>
          </p:nvSpPr>
          <p:spPr>
            <a:xfrm>
              <a:off x="205589" y="828675"/>
              <a:ext cx="1429201" cy="454244"/>
            </a:xfrm>
            <a:prstGeom prst="round2SameRect">
              <a:avLst/>
            </a:prstGeom>
            <a:solidFill>
              <a:srgbClr val="01B5B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20"/>
            <p:cNvSpPr txBox="1"/>
            <p:nvPr/>
          </p:nvSpPr>
          <p:spPr>
            <a:xfrm>
              <a:off x="327795" y="891570"/>
              <a:ext cx="11581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6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论文绪论</a:t>
              </a:r>
              <a:endParaRPr lang="zh-HK" altLang="en-US" sz="16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725666" y="2346593"/>
            <a:ext cx="1429201" cy="450800"/>
            <a:chOff x="1652186" y="828675"/>
            <a:chExt cx="1429201" cy="454244"/>
          </a:xfrm>
        </p:grpSpPr>
        <p:sp>
          <p:nvSpPr>
            <p:cNvPr id="7" name="同侧圆角矩形 6"/>
            <p:cNvSpPr/>
            <p:nvPr/>
          </p:nvSpPr>
          <p:spPr>
            <a:xfrm>
              <a:off x="1652186" y="828675"/>
              <a:ext cx="1429201" cy="454244"/>
            </a:xfrm>
            <a:prstGeom prst="round2SameRect">
              <a:avLst/>
            </a:prstGeom>
            <a:solidFill>
              <a:srgbClr val="4E4848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20"/>
            <p:cNvSpPr txBox="1"/>
            <p:nvPr/>
          </p:nvSpPr>
          <p:spPr>
            <a:xfrm>
              <a:off x="1775595" y="901095"/>
              <a:ext cx="11581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6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研究背景</a:t>
              </a:r>
              <a:endParaRPr lang="zh-HK" altLang="en-US" sz="16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3172263" y="2346593"/>
            <a:ext cx="1429201" cy="450800"/>
            <a:chOff x="3098783" y="828675"/>
            <a:chExt cx="1429201" cy="454244"/>
          </a:xfrm>
        </p:grpSpPr>
        <p:sp>
          <p:nvSpPr>
            <p:cNvPr id="10" name="同侧圆角矩形 9"/>
            <p:cNvSpPr/>
            <p:nvPr/>
          </p:nvSpPr>
          <p:spPr>
            <a:xfrm>
              <a:off x="3098783" y="828675"/>
              <a:ext cx="1429201" cy="454244"/>
            </a:xfrm>
            <a:prstGeom prst="round2SameRect">
              <a:avLst/>
            </a:prstGeom>
            <a:solidFill>
              <a:srgbClr val="F2693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20"/>
            <p:cNvSpPr txBox="1"/>
            <p:nvPr/>
          </p:nvSpPr>
          <p:spPr>
            <a:xfrm>
              <a:off x="3261495" y="901095"/>
              <a:ext cx="11581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6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研究方法</a:t>
              </a:r>
              <a:endParaRPr lang="zh-HK" altLang="en-US" sz="16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631369" y="2346593"/>
            <a:ext cx="1429201" cy="450800"/>
            <a:chOff x="4535855" y="828675"/>
            <a:chExt cx="1429201" cy="454244"/>
          </a:xfrm>
        </p:grpSpPr>
        <p:sp>
          <p:nvSpPr>
            <p:cNvPr id="13" name="同侧圆角矩形 12"/>
            <p:cNvSpPr/>
            <p:nvPr/>
          </p:nvSpPr>
          <p:spPr>
            <a:xfrm>
              <a:off x="4535855" y="828675"/>
              <a:ext cx="1429201" cy="454244"/>
            </a:xfrm>
            <a:prstGeom prst="round2SameRect">
              <a:avLst/>
            </a:prstGeom>
            <a:solidFill>
              <a:srgbClr val="265D8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20"/>
            <p:cNvSpPr txBox="1"/>
            <p:nvPr/>
          </p:nvSpPr>
          <p:spPr>
            <a:xfrm>
              <a:off x="4642620" y="901095"/>
              <a:ext cx="11581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6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研究结果</a:t>
              </a:r>
              <a:endParaRPr lang="zh-HK" altLang="en-US" sz="16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079458" y="2346593"/>
            <a:ext cx="1429201" cy="450800"/>
            <a:chOff x="5972927" y="828675"/>
            <a:chExt cx="1429201" cy="454244"/>
          </a:xfrm>
        </p:grpSpPr>
        <p:sp>
          <p:nvSpPr>
            <p:cNvPr id="16" name="同侧圆角矩形 15"/>
            <p:cNvSpPr/>
            <p:nvPr/>
          </p:nvSpPr>
          <p:spPr>
            <a:xfrm>
              <a:off x="5972927" y="828675"/>
              <a:ext cx="1429201" cy="454244"/>
            </a:xfrm>
            <a:prstGeom prst="round2SameRect">
              <a:avLst/>
            </a:prstGeom>
            <a:solidFill>
              <a:srgbClr val="E0CB0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20"/>
            <p:cNvSpPr txBox="1"/>
            <p:nvPr/>
          </p:nvSpPr>
          <p:spPr>
            <a:xfrm>
              <a:off x="6099945" y="901095"/>
              <a:ext cx="11581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6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问题讨论</a:t>
              </a:r>
              <a:endParaRPr lang="zh-HK" altLang="en-US" sz="16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7538565" y="2346593"/>
            <a:ext cx="1429201" cy="450800"/>
            <a:chOff x="7410000" y="828675"/>
            <a:chExt cx="1429201" cy="454244"/>
          </a:xfrm>
        </p:grpSpPr>
        <p:sp>
          <p:nvSpPr>
            <p:cNvPr id="19" name="同侧圆角矩形 18"/>
            <p:cNvSpPr/>
            <p:nvPr/>
          </p:nvSpPr>
          <p:spPr>
            <a:xfrm>
              <a:off x="7410000" y="828675"/>
              <a:ext cx="1429201" cy="454244"/>
            </a:xfrm>
            <a:prstGeom prst="round2SameRect">
              <a:avLst/>
            </a:prstGeom>
            <a:solidFill>
              <a:srgbClr val="4E4848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20"/>
            <p:cNvSpPr txBox="1"/>
            <p:nvPr/>
          </p:nvSpPr>
          <p:spPr>
            <a:xfrm>
              <a:off x="7557270" y="901095"/>
              <a:ext cx="11581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6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论文总结</a:t>
              </a:r>
              <a:endParaRPr lang="zh-HK" altLang="en-US" sz="16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261413" y="749147"/>
            <a:ext cx="752102" cy="749343"/>
            <a:chOff x="1709739" y="2636838"/>
            <a:chExt cx="1590160" cy="1584325"/>
          </a:xfrm>
          <a:solidFill>
            <a:schemeClr val="bg1">
              <a:lumMod val="65000"/>
            </a:schemeClr>
          </a:solidFill>
          <a:effectLst/>
        </p:grpSpPr>
        <p:sp>
          <p:nvSpPr>
            <p:cNvPr id="22" name="Freeform 6"/>
            <p:cNvSpPr>
              <a:spLocks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ffectLst>
              <a:innerShdw blurRad="38100" dist="12700" dir="15600000">
                <a:prstClr val="black">
                  <a:alpha val="52000"/>
                </a:prstClr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23" name="Freeform 7"/>
            <p:cNvSpPr>
              <a:spLocks noEditPoint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24" name="Freeform 8"/>
            <p:cNvSpPr>
              <a:spLocks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25" name="Freeform 9"/>
            <p:cNvSpPr>
              <a:spLocks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26" name="Freeform 10"/>
            <p:cNvSpPr>
              <a:spLocks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27" name="Freeform 11"/>
            <p:cNvSpPr>
              <a:spLocks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28" name="Freeform 12"/>
            <p:cNvSpPr>
              <a:spLocks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29" name="Freeform 13"/>
            <p:cNvSpPr>
              <a:spLocks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30" name="Freeform 14"/>
            <p:cNvSpPr>
              <a:spLocks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</p:grpSp>
      <p:sp>
        <p:nvSpPr>
          <p:cNvPr id="31" name="文本框 34"/>
          <p:cNvSpPr txBox="1"/>
          <p:nvPr/>
        </p:nvSpPr>
        <p:spPr>
          <a:xfrm>
            <a:off x="3914039" y="1930382"/>
            <a:ext cx="13431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spc="300" dirty="0">
                <a:solidFill>
                  <a:schemeClr val="bg1">
                    <a:lumMod val="65000"/>
                  </a:schemeClr>
                </a:solidFill>
                <a:latin typeface="Autumn" pitchFamily="2" charset="0"/>
                <a:ea typeface="微软雅黑" panose="020B0503020204020204" pitchFamily="34" charset="-122"/>
              </a:rPr>
              <a:t>CONTANTS</a:t>
            </a:r>
            <a:endParaRPr lang="zh-HK" altLang="en-US" sz="1600" spc="300" dirty="0">
              <a:solidFill>
                <a:schemeClr val="bg1">
                  <a:lumMod val="65000"/>
                </a:schemeClr>
              </a:solidFill>
              <a:latin typeface="Autumn" pitchFamily="2" charset="0"/>
              <a:ea typeface="微软雅黑" panose="020B0503020204020204" pitchFamily="34" charset="-122"/>
            </a:endParaRPr>
          </a:p>
        </p:txBody>
      </p:sp>
      <p:sp>
        <p:nvSpPr>
          <p:cNvPr id="32" name="文本框 20"/>
          <p:cNvSpPr txBox="1"/>
          <p:nvPr/>
        </p:nvSpPr>
        <p:spPr>
          <a:xfrm>
            <a:off x="4017791" y="1528023"/>
            <a:ext cx="1105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spc="300" dirty="0">
                <a:solidFill>
                  <a:srgbClr val="4E484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HK" altLang="en-US" sz="2400" b="1" spc="300" dirty="0">
              <a:solidFill>
                <a:srgbClr val="4E484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0" y="2800350"/>
            <a:ext cx="9144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梯形 33"/>
          <p:cNvSpPr/>
          <p:nvPr/>
        </p:nvSpPr>
        <p:spPr>
          <a:xfrm flipV="1">
            <a:off x="3580483" y="-3"/>
            <a:ext cx="1949984" cy="485775"/>
          </a:xfrm>
          <a:prstGeom prst="trapezoid">
            <a:avLst>
              <a:gd name="adj" fmla="val 15000"/>
            </a:avLst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0" y="2809875"/>
            <a:ext cx="9144001" cy="2352674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84301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airplan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iterate type="lt">
                                    <p:tmPct val="12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1" grpId="0"/>
      <p:bldP spid="32" grpId="0"/>
      <p:bldP spid="34" grpId="0" animBg="1"/>
      <p:bldP spid="3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734394" y="1200838"/>
            <a:ext cx="2087932" cy="1735042"/>
            <a:chOff x="734394" y="1200838"/>
            <a:chExt cx="2087932" cy="1735042"/>
          </a:xfrm>
        </p:grpSpPr>
        <p:sp>
          <p:nvSpPr>
            <p:cNvPr id="6" name="矩形 5"/>
            <p:cNvSpPr/>
            <p:nvPr/>
          </p:nvSpPr>
          <p:spPr>
            <a:xfrm>
              <a:off x="734394" y="1200838"/>
              <a:ext cx="2087932" cy="1735042"/>
            </a:xfrm>
            <a:prstGeom prst="rect">
              <a:avLst/>
            </a:prstGeom>
            <a:solidFill>
              <a:srgbClr val="01B5B6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25"/>
            <a:stretch/>
          </p:blipFill>
          <p:spPr bwMode="auto">
            <a:xfrm>
              <a:off x="838200" y="1300785"/>
              <a:ext cx="1877571" cy="1534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五边形 11"/>
            <p:cNvSpPr/>
            <p:nvPr/>
          </p:nvSpPr>
          <p:spPr>
            <a:xfrm>
              <a:off x="791700" y="2319727"/>
              <a:ext cx="1224387" cy="305385"/>
            </a:xfrm>
            <a:prstGeom prst="homePlate">
              <a:avLst/>
            </a:prstGeom>
            <a:solidFill>
              <a:srgbClr val="01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3" name="文本框 39"/>
            <p:cNvSpPr txBox="1">
              <a:spLocks noChangeArrowheads="1"/>
            </p:cNvSpPr>
            <p:nvPr/>
          </p:nvSpPr>
          <p:spPr bwMode="auto">
            <a:xfrm>
              <a:off x="837850" y="2311511"/>
              <a:ext cx="120195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r>
                <a:rPr lang="zh-CN" altLang="en-US" sz="14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请输入标题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549318" y="1211855"/>
            <a:ext cx="2087932" cy="1735042"/>
            <a:chOff x="3549318" y="1211855"/>
            <a:chExt cx="2087932" cy="1735042"/>
          </a:xfrm>
        </p:grpSpPr>
        <p:sp>
          <p:nvSpPr>
            <p:cNvPr id="4" name="矩形 3"/>
            <p:cNvSpPr/>
            <p:nvPr/>
          </p:nvSpPr>
          <p:spPr>
            <a:xfrm>
              <a:off x="3549318" y="1211855"/>
              <a:ext cx="2087932" cy="1735042"/>
            </a:xfrm>
            <a:prstGeom prst="rect">
              <a:avLst/>
            </a:prstGeom>
            <a:solidFill>
              <a:srgbClr val="F2693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03" r="4982"/>
            <a:stretch/>
          </p:blipFill>
          <p:spPr bwMode="auto">
            <a:xfrm>
              <a:off x="3676650" y="1301840"/>
              <a:ext cx="1855724" cy="15366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" name="五边形 14"/>
            <p:cNvSpPr/>
            <p:nvPr/>
          </p:nvSpPr>
          <p:spPr>
            <a:xfrm>
              <a:off x="3628657" y="2352778"/>
              <a:ext cx="1284865" cy="305385"/>
            </a:xfrm>
            <a:prstGeom prst="homePlate">
              <a:avLst/>
            </a:prstGeom>
            <a:solidFill>
              <a:srgbClr val="F269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" name="文本框 47"/>
            <p:cNvSpPr txBox="1">
              <a:spLocks noChangeArrowheads="1"/>
            </p:cNvSpPr>
            <p:nvPr/>
          </p:nvSpPr>
          <p:spPr bwMode="auto">
            <a:xfrm>
              <a:off x="3673125" y="2333546"/>
              <a:ext cx="139463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r>
                <a:rPr lang="zh-CN" altLang="en-US" sz="14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请输入标题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6337637" y="1200838"/>
            <a:ext cx="2087932" cy="1735042"/>
            <a:chOff x="6337637" y="1200838"/>
            <a:chExt cx="2087932" cy="1735042"/>
          </a:xfrm>
        </p:grpSpPr>
        <p:sp>
          <p:nvSpPr>
            <p:cNvPr id="2" name="矩形 1"/>
            <p:cNvSpPr/>
            <p:nvPr/>
          </p:nvSpPr>
          <p:spPr>
            <a:xfrm>
              <a:off x="6337637" y="1200838"/>
              <a:ext cx="2087932" cy="1735042"/>
            </a:xfrm>
            <a:prstGeom prst="rect">
              <a:avLst/>
            </a:prstGeom>
            <a:solidFill>
              <a:srgbClr val="E0CB0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36" r="10852"/>
            <a:stretch/>
          </p:blipFill>
          <p:spPr bwMode="auto">
            <a:xfrm>
              <a:off x="6467787" y="1333500"/>
              <a:ext cx="1842808" cy="1485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" name="五边形 17"/>
            <p:cNvSpPr/>
            <p:nvPr/>
          </p:nvSpPr>
          <p:spPr>
            <a:xfrm>
              <a:off x="6367749" y="2363795"/>
              <a:ext cx="1260894" cy="305385"/>
            </a:xfrm>
            <a:prstGeom prst="homePlate">
              <a:avLst/>
            </a:prstGeom>
            <a:solidFill>
              <a:srgbClr val="E0CB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9" name="文本框 52"/>
            <p:cNvSpPr txBox="1">
              <a:spLocks noChangeArrowheads="1"/>
            </p:cNvSpPr>
            <p:nvPr/>
          </p:nvSpPr>
          <p:spPr bwMode="auto">
            <a:xfrm>
              <a:off x="6439412" y="2342880"/>
              <a:ext cx="134951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r>
                <a:rPr lang="zh-CN" altLang="en-US" sz="14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请输入标题</a:t>
              </a:r>
            </a:p>
          </p:txBody>
        </p:sp>
      </p:grpSp>
      <p:sp>
        <p:nvSpPr>
          <p:cNvPr id="20" name="矩形 19"/>
          <p:cNvSpPr/>
          <p:nvPr/>
        </p:nvSpPr>
        <p:spPr>
          <a:xfrm>
            <a:off x="790140" y="3012401"/>
            <a:ext cx="18649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 点击输入简要文字内容，文字内容需概括精炼，不用多余的文字修饰，言简意赅的说明该项内容。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3621476" y="3023417"/>
            <a:ext cx="18649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 点击输入简要文字内容，文字内容需概括精炼，不用多余的文字修饰，言简意赅的说明该项内容。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406907" y="3010564"/>
            <a:ext cx="18649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 点击输入简要文字内容，文字内容需概括精炼，不用多余的文字修饰，言简意赅的说明该项内容。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586622" y="596967"/>
            <a:ext cx="1829464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solidFill>
                  <a:srgbClr val="265D82"/>
                </a:solidFill>
                <a:latin typeface="微软雅黑" pitchFamily="34" charset="-122"/>
                <a:ea typeface="微软雅黑" pitchFamily="34" charset="-122"/>
              </a:rPr>
              <a:t>输入标题文字</a:t>
            </a:r>
          </a:p>
        </p:txBody>
      </p:sp>
      <p:sp>
        <p:nvSpPr>
          <p:cNvPr id="24" name="矩形 23"/>
          <p:cNvSpPr/>
          <p:nvPr/>
        </p:nvSpPr>
        <p:spPr>
          <a:xfrm>
            <a:off x="0" y="0"/>
            <a:ext cx="9144000" cy="473725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梯形 24"/>
          <p:cNvSpPr/>
          <p:nvPr/>
        </p:nvSpPr>
        <p:spPr>
          <a:xfrm flipV="1">
            <a:off x="3415228" y="0"/>
            <a:ext cx="2170323" cy="484742"/>
          </a:xfrm>
          <a:prstGeom prst="trapezoid">
            <a:avLst/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 bwMode="auto">
          <a:xfrm>
            <a:off x="0" y="4669775"/>
            <a:ext cx="9143999" cy="484742"/>
          </a:xfrm>
          <a:prstGeom prst="rect">
            <a:avLst/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046250"/>
      </p:ext>
    </p:extLst>
  </p:cSld>
  <p:clrMapOvr>
    <a:masterClrMapping/>
  </p:clrMapOvr>
  <p:transition spd="slow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1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12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75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1" presetClass="entr" presetSubtype="0" fill="hold" grpId="0" nodeType="withEffect">
                                  <p:stCondLst>
                                    <p:cond delay="5200"/>
                                  </p:stCondLst>
                                  <p:iterate type="lt">
                                    <p:tmPct val="7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750" tmFilter="0,0; .5, 1; 1, 1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1" presetClass="entr" presetSubtype="0" fill="hold" grpId="0" nodeType="withEffect">
                                  <p:stCondLst>
                                    <p:cond delay="7250"/>
                                  </p:stCondLst>
                                  <p:iterate type="lt">
                                    <p:tmPct val="7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750" tmFilter="0,0; .5, 1; 1, 1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1" presetClass="entr" presetSubtype="0" fill="hold" grpId="0" nodeType="withEffect">
                                  <p:stCondLst>
                                    <p:cond delay="9500"/>
                                  </p:stCondLst>
                                  <p:iterate type="lt">
                                    <p:tmPct val="7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750" tmFilter="0,0; .5, 1; 1, 1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  <p:bldP spid="24" grpId="0" animBg="1"/>
      <p:bldP spid="25" grpId="0" animBg="1"/>
      <p:bldP spid="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4380285" y="2614689"/>
            <a:ext cx="1142677" cy="972108"/>
          </a:xfrm>
          <a:custGeom>
            <a:avLst/>
            <a:gdLst/>
            <a:ahLst/>
            <a:cxnLst>
              <a:cxn ang="0">
                <a:pos x="1935" y="13"/>
              </a:cxn>
              <a:cxn ang="0">
                <a:pos x="1870" y="52"/>
              </a:cxn>
              <a:cxn ang="0">
                <a:pos x="1848" y="90"/>
              </a:cxn>
              <a:cxn ang="0">
                <a:pos x="1847" y="123"/>
              </a:cxn>
              <a:cxn ang="0">
                <a:pos x="1877" y="173"/>
              </a:cxn>
              <a:cxn ang="0">
                <a:pos x="1933" y="236"/>
              </a:cxn>
              <a:cxn ang="0">
                <a:pos x="1942" y="269"/>
              </a:cxn>
              <a:cxn ang="0">
                <a:pos x="1930" y="312"/>
              </a:cxn>
              <a:cxn ang="0">
                <a:pos x="1894" y="348"/>
              </a:cxn>
              <a:cxn ang="0">
                <a:pos x="1839" y="371"/>
              </a:cxn>
              <a:cxn ang="0">
                <a:pos x="1773" y="380"/>
              </a:cxn>
              <a:cxn ang="0">
                <a:pos x="1724" y="375"/>
              </a:cxn>
              <a:cxn ang="0">
                <a:pos x="1666" y="355"/>
              </a:cxn>
              <a:cxn ang="0">
                <a:pos x="1625" y="323"/>
              </a:cxn>
              <a:cxn ang="0">
                <a:pos x="1605" y="281"/>
              </a:cxn>
              <a:cxn ang="0">
                <a:pos x="1609" y="245"/>
              </a:cxn>
              <a:cxn ang="0">
                <a:pos x="1652" y="189"/>
              </a:cxn>
              <a:cxn ang="0">
                <a:pos x="1697" y="133"/>
              </a:cxn>
              <a:cxn ang="0">
                <a:pos x="1701" y="99"/>
              </a:cxn>
              <a:cxn ang="0">
                <a:pos x="1684" y="61"/>
              </a:cxn>
              <a:cxn ang="0">
                <a:pos x="1637" y="23"/>
              </a:cxn>
              <a:cxn ang="0">
                <a:pos x="379" y="0"/>
              </a:cxn>
              <a:cxn ang="0">
                <a:pos x="366" y="1240"/>
              </a:cxn>
              <a:cxn ang="0">
                <a:pos x="318" y="1307"/>
              </a:cxn>
              <a:cxn ang="0">
                <a:pos x="280" y="1323"/>
              </a:cxn>
              <a:cxn ang="0">
                <a:pos x="246" y="1320"/>
              </a:cxn>
              <a:cxn ang="0">
                <a:pos x="190" y="1277"/>
              </a:cxn>
              <a:cxn ang="0">
                <a:pos x="134" y="1231"/>
              </a:cxn>
              <a:cxn ang="0">
                <a:pos x="100" y="1228"/>
              </a:cxn>
              <a:cxn ang="0">
                <a:pos x="58" y="1248"/>
              </a:cxn>
              <a:cxn ang="0">
                <a:pos x="26" y="1289"/>
              </a:cxn>
              <a:cxn ang="0">
                <a:pos x="4" y="1347"/>
              </a:cxn>
              <a:cxn ang="0">
                <a:pos x="0" y="1397"/>
              </a:cxn>
              <a:cxn ang="0">
                <a:pos x="8" y="1462"/>
              </a:cxn>
              <a:cxn ang="0">
                <a:pos x="33" y="1516"/>
              </a:cxn>
              <a:cxn ang="0">
                <a:pos x="67" y="1552"/>
              </a:cxn>
              <a:cxn ang="0">
                <a:pos x="110" y="1567"/>
              </a:cxn>
              <a:cxn ang="0">
                <a:pos x="145" y="1558"/>
              </a:cxn>
              <a:cxn ang="0">
                <a:pos x="208" y="1500"/>
              </a:cxn>
              <a:cxn ang="0">
                <a:pos x="258" y="1471"/>
              </a:cxn>
              <a:cxn ang="0">
                <a:pos x="289" y="1473"/>
              </a:cxn>
              <a:cxn ang="0">
                <a:pos x="325" y="1493"/>
              </a:cxn>
              <a:cxn ang="0">
                <a:pos x="374" y="1579"/>
              </a:cxn>
              <a:cxn ang="0">
                <a:pos x="435" y="2160"/>
              </a:cxn>
              <a:cxn ang="0">
                <a:pos x="655" y="2144"/>
              </a:cxn>
              <a:cxn ang="0">
                <a:pos x="868" y="2106"/>
              </a:cxn>
              <a:cxn ang="0">
                <a:pos x="1071" y="2046"/>
              </a:cxn>
              <a:cxn ang="0">
                <a:pos x="1268" y="1971"/>
              </a:cxn>
              <a:cxn ang="0">
                <a:pos x="1454" y="1875"/>
              </a:cxn>
              <a:cxn ang="0">
                <a:pos x="1630" y="1762"/>
              </a:cxn>
              <a:cxn ang="0">
                <a:pos x="1793" y="1634"/>
              </a:cxn>
              <a:cxn ang="0">
                <a:pos x="1942" y="1491"/>
              </a:cxn>
              <a:cxn ang="0">
                <a:pos x="2079" y="1334"/>
              </a:cxn>
              <a:cxn ang="0">
                <a:pos x="2198" y="1165"/>
              </a:cxn>
              <a:cxn ang="0">
                <a:pos x="2303" y="984"/>
              </a:cxn>
              <a:cxn ang="0">
                <a:pos x="2389" y="793"/>
              </a:cxn>
              <a:cxn ang="0">
                <a:pos x="2458" y="591"/>
              </a:cxn>
              <a:cxn ang="0">
                <a:pos x="2505" y="382"/>
              </a:cxn>
              <a:cxn ang="0">
                <a:pos x="2534" y="166"/>
              </a:cxn>
              <a:cxn ang="0">
                <a:pos x="1993" y="0"/>
              </a:cxn>
            </a:cxnLst>
            <a:rect l="0" t="0" r="r" b="b"/>
            <a:pathLst>
              <a:path w="2539" h="2160">
                <a:moveTo>
                  <a:pt x="1993" y="0"/>
                </a:moveTo>
                <a:lnTo>
                  <a:pt x="1993" y="0"/>
                </a:lnTo>
                <a:lnTo>
                  <a:pt x="1962" y="5"/>
                </a:lnTo>
                <a:lnTo>
                  <a:pt x="1935" y="13"/>
                </a:lnTo>
                <a:lnTo>
                  <a:pt x="1910" y="23"/>
                </a:lnTo>
                <a:lnTo>
                  <a:pt x="1888" y="38"/>
                </a:lnTo>
                <a:lnTo>
                  <a:pt x="1879" y="45"/>
                </a:lnTo>
                <a:lnTo>
                  <a:pt x="1870" y="52"/>
                </a:lnTo>
                <a:lnTo>
                  <a:pt x="1863" y="61"/>
                </a:lnTo>
                <a:lnTo>
                  <a:pt x="1857" y="70"/>
                </a:lnTo>
                <a:lnTo>
                  <a:pt x="1852" y="79"/>
                </a:lnTo>
                <a:lnTo>
                  <a:pt x="1848" y="90"/>
                </a:lnTo>
                <a:lnTo>
                  <a:pt x="1847" y="99"/>
                </a:lnTo>
                <a:lnTo>
                  <a:pt x="1847" y="110"/>
                </a:lnTo>
                <a:lnTo>
                  <a:pt x="1847" y="110"/>
                </a:lnTo>
                <a:lnTo>
                  <a:pt x="1847" y="123"/>
                </a:lnTo>
                <a:lnTo>
                  <a:pt x="1850" y="133"/>
                </a:lnTo>
                <a:lnTo>
                  <a:pt x="1856" y="144"/>
                </a:lnTo>
                <a:lnTo>
                  <a:pt x="1861" y="153"/>
                </a:lnTo>
                <a:lnTo>
                  <a:pt x="1877" y="173"/>
                </a:lnTo>
                <a:lnTo>
                  <a:pt x="1895" y="189"/>
                </a:lnTo>
                <a:lnTo>
                  <a:pt x="1912" y="207"/>
                </a:lnTo>
                <a:lnTo>
                  <a:pt x="1928" y="225"/>
                </a:lnTo>
                <a:lnTo>
                  <a:pt x="1933" y="236"/>
                </a:lnTo>
                <a:lnTo>
                  <a:pt x="1939" y="245"/>
                </a:lnTo>
                <a:lnTo>
                  <a:pt x="1942" y="258"/>
                </a:lnTo>
                <a:lnTo>
                  <a:pt x="1942" y="269"/>
                </a:lnTo>
                <a:lnTo>
                  <a:pt x="1942" y="269"/>
                </a:lnTo>
                <a:lnTo>
                  <a:pt x="1942" y="281"/>
                </a:lnTo>
                <a:lnTo>
                  <a:pt x="1939" y="292"/>
                </a:lnTo>
                <a:lnTo>
                  <a:pt x="1935" y="303"/>
                </a:lnTo>
                <a:lnTo>
                  <a:pt x="1930" y="312"/>
                </a:lnTo>
                <a:lnTo>
                  <a:pt x="1922" y="323"/>
                </a:lnTo>
                <a:lnTo>
                  <a:pt x="1913" y="332"/>
                </a:lnTo>
                <a:lnTo>
                  <a:pt x="1904" y="339"/>
                </a:lnTo>
                <a:lnTo>
                  <a:pt x="1894" y="348"/>
                </a:lnTo>
                <a:lnTo>
                  <a:pt x="1881" y="355"/>
                </a:lnTo>
                <a:lnTo>
                  <a:pt x="1868" y="361"/>
                </a:lnTo>
                <a:lnTo>
                  <a:pt x="1854" y="366"/>
                </a:lnTo>
                <a:lnTo>
                  <a:pt x="1839" y="371"/>
                </a:lnTo>
                <a:lnTo>
                  <a:pt x="1823" y="375"/>
                </a:lnTo>
                <a:lnTo>
                  <a:pt x="1807" y="379"/>
                </a:lnTo>
                <a:lnTo>
                  <a:pt x="1791" y="380"/>
                </a:lnTo>
                <a:lnTo>
                  <a:pt x="1773" y="380"/>
                </a:lnTo>
                <a:lnTo>
                  <a:pt x="1773" y="380"/>
                </a:lnTo>
                <a:lnTo>
                  <a:pt x="1756" y="380"/>
                </a:lnTo>
                <a:lnTo>
                  <a:pt x="1740" y="379"/>
                </a:lnTo>
                <a:lnTo>
                  <a:pt x="1724" y="375"/>
                </a:lnTo>
                <a:lnTo>
                  <a:pt x="1708" y="371"/>
                </a:lnTo>
                <a:lnTo>
                  <a:pt x="1693" y="366"/>
                </a:lnTo>
                <a:lnTo>
                  <a:pt x="1679" y="361"/>
                </a:lnTo>
                <a:lnTo>
                  <a:pt x="1666" y="355"/>
                </a:lnTo>
                <a:lnTo>
                  <a:pt x="1654" y="348"/>
                </a:lnTo>
                <a:lnTo>
                  <a:pt x="1643" y="339"/>
                </a:lnTo>
                <a:lnTo>
                  <a:pt x="1634" y="332"/>
                </a:lnTo>
                <a:lnTo>
                  <a:pt x="1625" y="323"/>
                </a:lnTo>
                <a:lnTo>
                  <a:pt x="1618" y="312"/>
                </a:lnTo>
                <a:lnTo>
                  <a:pt x="1612" y="303"/>
                </a:lnTo>
                <a:lnTo>
                  <a:pt x="1607" y="292"/>
                </a:lnTo>
                <a:lnTo>
                  <a:pt x="1605" y="281"/>
                </a:lnTo>
                <a:lnTo>
                  <a:pt x="1605" y="269"/>
                </a:lnTo>
                <a:lnTo>
                  <a:pt x="1605" y="269"/>
                </a:lnTo>
                <a:lnTo>
                  <a:pt x="1605" y="258"/>
                </a:lnTo>
                <a:lnTo>
                  <a:pt x="1609" y="245"/>
                </a:lnTo>
                <a:lnTo>
                  <a:pt x="1614" y="236"/>
                </a:lnTo>
                <a:lnTo>
                  <a:pt x="1619" y="225"/>
                </a:lnTo>
                <a:lnTo>
                  <a:pt x="1636" y="207"/>
                </a:lnTo>
                <a:lnTo>
                  <a:pt x="1652" y="189"/>
                </a:lnTo>
                <a:lnTo>
                  <a:pt x="1670" y="173"/>
                </a:lnTo>
                <a:lnTo>
                  <a:pt x="1686" y="153"/>
                </a:lnTo>
                <a:lnTo>
                  <a:pt x="1692" y="144"/>
                </a:lnTo>
                <a:lnTo>
                  <a:pt x="1697" y="133"/>
                </a:lnTo>
                <a:lnTo>
                  <a:pt x="1701" y="123"/>
                </a:lnTo>
                <a:lnTo>
                  <a:pt x="1701" y="110"/>
                </a:lnTo>
                <a:lnTo>
                  <a:pt x="1701" y="110"/>
                </a:lnTo>
                <a:lnTo>
                  <a:pt x="1701" y="99"/>
                </a:lnTo>
                <a:lnTo>
                  <a:pt x="1699" y="90"/>
                </a:lnTo>
                <a:lnTo>
                  <a:pt x="1695" y="79"/>
                </a:lnTo>
                <a:lnTo>
                  <a:pt x="1690" y="70"/>
                </a:lnTo>
                <a:lnTo>
                  <a:pt x="1684" y="61"/>
                </a:lnTo>
                <a:lnTo>
                  <a:pt x="1677" y="52"/>
                </a:lnTo>
                <a:lnTo>
                  <a:pt x="1668" y="45"/>
                </a:lnTo>
                <a:lnTo>
                  <a:pt x="1659" y="38"/>
                </a:lnTo>
                <a:lnTo>
                  <a:pt x="1637" y="23"/>
                </a:lnTo>
                <a:lnTo>
                  <a:pt x="1612" y="13"/>
                </a:lnTo>
                <a:lnTo>
                  <a:pt x="1585" y="5"/>
                </a:lnTo>
                <a:lnTo>
                  <a:pt x="1555" y="0"/>
                </a:lnTo>
                <a:lnTo>
                  <a:pt x="379" y="0"/>
                </a:lnTo>
                <a:lnTo>
                  <a:pt x="379" y="1185"/>
                </a:lnTo>
                <a:lnTo>
                  <a:pt x="379" y="1185"/>
                </a:lnTo>
                <a:lnTo>
                  <a:pt x="374" y="1213"/>
                </a:lnTo>
                <a:lnTo>
                  <a:pt x="366" y="1240"/>
                </a:lnTo>
                <a:lnTo>
                  <a:pt x="356" y="1264"/>
                </a:lnTo>
                <a:lnTo>
                  <a:pt x="341" y="1284"/>
                </a:lnTo>
                <a:lnTo>
                  <a:pt x="325" y="1302"/>
                </a:lnTo>
                <a:lnTo>
                  <a:pt x="318" y="1307"/>
                </a:lnTo>
                <a:lnTo>
                  <a:pt x="309" y="1314"/>
                </a:lnTo>
                <a:lnTo>
                  <a:pt x="300" y="1318"/>
                </a:lnTo>
                <a:lnTo>
                  <a:pt x="289" y="1322"/>
                </a:lnTo>
                <a:lnTo>
                  <a:pt x="280" y="1323"/>
                </a:lnTo>
                <a:lnTo>
                  <a:pt x="269" y="1323"/>
                </a:lnTo>
                <a:lnTo>
                  <a:pt x="269" y="1323"/>
                </a:lnTo>
                <a:lnTo>
                  <a:pt x="258" y="1323"/>
                </a:lnTo>
                <a:lnTo>
                  <a:pt x="246" y="1320"/>
                </a:lnTo>
                <a:lnTo>
                  <a:pt x="237" y="1316"/>
                </a:lnTo>
                <a:lnTo>
                  <a:pt x="226" y="1309"/>
                </a:lnTo>
                <a:lnTo>
                  <a:pt x="208" y="1295"/>
                </a:lnTo>
                <a:lnTo>
                  <a:pt x="190" y="1277"/>
                </a:lnTo>
                <a:lnTo>
                  <a:pt x="173" y="1258"/>
                </a:lnTo>
                <a:lnTo>
                  <a:pt x="154" y="1242"/>
                </a:lnTo>
                <a:lnTo>
                  <a:pt x="145" y="1237"/>
                </a:lnTo>
                <a:lnTo>
                  <a:pt x="134" y="1231"/>
                </a:lnTo>
                <a:lnTo>
                  <a:pt x="123" y="1228"/>
                </a:lnTo>
                <a:lnTo>
                  <a:pt x="110" y="1228"/>
                </a:lnTo>
                <a:lnTo>
                  <a:pt x="110" y="1228"/>
                </a:lnTo>
                <a:lnTo>
                  <a:pt x="100" y="1228"/>
                </a:lnTo>
                <a:lnTo>
                  <a:pt x="89" y="1231"/>
                </a:lnTo>
                <a:lnTo>
                  <a:pt x="78" y="1235"/>
                </a:lnTo>
                <a:lnTo>
                  <a:pt x="67" y="1240"/>
                </a:lnTo>
                <a:lnTo>
                  <a:pt x="58" y="1248"/>
                </a:lnTo>
                <a:lnTo>
                  <a:pt x="49" y="1257"/>
                </a:lnTo>
                <a:lnTo>
                  <a:pt x="40" y="1266"/>
                </a:lnTo>
                <a:lnTo>
                  <a:pt x="33" y="1277"/>
                </a:lnTo>
                <a:lnTo>
                  <a:pt x="26" y="1289"/>
                </a:lnTo>
                <a:lnTo>
                  <a:pt x="18" y="1302"/>
                </a:lnTo>
                <a:lnTo>
                  <a:pt x="13" y="1316"/>
                </a:lnTo>
                <a:lnTo>
                  <a:pt x="8" y="1331"/>
                </a:lnTo>
                <a:lnTo>
                  <a:pt x="4" y="1347"/>
                </a:lnTo>
                <a:lnTo>
                  <a:pt x="2" y="1363"/>
                </a:lnTo>
                <a:lnTo>
                  <a:pt x="0" y="1379"/>
                </a:lnTo>
                <a:lnTo>
                  <a:pt x="0" y="1397"/>
                </a:lnTo>
                <a:lnTo>
                  <a:pt x="0" y="1397"/>
                </a:lnTo>
                <a:lnTo>
                  <a:pt x="0" y="1414"/>
                </a:lnTo>
                <a:lnTo>
                  <a:pt x="2" y="1432"/>
                </a:lnTo>
                <a:lnTo>
                  <a:pt x="4" y="1448"/>
                </a:lnTo>
                <a:lnTo>
                  <a:pt x="8" y="1462"/>
                </a:lnTo>
                <a:lnTo>
                  <a:pt x="13" y="1478"/>
                </a:lnTo>
                <a:lnTo>
                  <a:pt x="18" y="1491"/>
                </a:lnTo>
                <a:lnTo>
                  <a:pt x="26" y="1504"/>
                </a:lnTo>
                <a:lnTo>
                  <a:pt x="33" y="1516"/>
                </a:lnTo>
                <a:lnTo>
                  <a:pt x="40" y="1527"/>
                </a:lnTo>
                <a:lnTo>
                  <a:pt x="49" y="1538"/>
                </a:lnTo>
                <a:lnTo>
                  <a:pt x="58" y="1545"/>
                </a:lnTo>
                <a:lnTo>
                  <a:pt x="67" y="1552"/>
                </a:lnTo>
                <a:lnTo>
                  <a:pt x="78" y="1558"/>
                </a:lnTo>
                <a:lnTo>
                  <a:pt x="89" y="1563"/>
                </a:lnTo>
                <a:lnTo>
                  <a:pt x="100" y="1565"/>
                </a:lnTo>
                <a:lnTo>
                  <a:pt x="110" y="1567"/>
                </a:lnTo>
                <a:lnTo>
                  <a:pt x="110" y="1567"/>
                </a:lnTo>
                <a:lnTo>
                  <a:pt x="123" y="1565"/>
                </a:lnTo>
                <a:lnTo>
                  <a:pt x="134" y="1561"/>
                </a:lnTo>
                <a:lnTo>
                  <a:pt x="145" y="1558"/>
                </a:lnTo>
                <a:lnTo>
                  <a:pt x="154" y="1551"/>
                </a:lnTo>
                <a:lnTo>
                  <a:pt x="173" y="1536"/>
                </a:lnTo>
                <a:lnTo>
                  <a:pt x="190" y="1518"/>
                </a:lnTo>
                <a:lnTo>
                  <a:pt x="208" y="1500"/>
                </a:lnTo>
                <a:lnTo>
                  <a:pt x="226" y="1484"/>
                </a:lnTo>
                <a:lnTo>
                  <a:pt x="237" y="1478"/>
                </a:lnTo>
                <a:lnTo>
                  <a:pt x="247" y="1473"/>
                </a:lnTo>
                <a:lnTo>
                  <a:pt x="258" y="1471"/>
                </a:lnTo>
                <a:lnTo>
                  <a:pt x="269" y="1469"/>
                </a:lnTo>
                <a:lnTo>
                  <a:pt x="269" y="1469"/>
                </a:lnTo>
                <a:lnTo>
                  <a:pt x="280" y="1469"/>
                </a:lnTo>
                <a:lnTo>
                  <a:pt x="289" y="1473"/>
                </a:lnTo>
                <a:lnTo>
                  <a:pt x="300" y="1475"/>
                </a:lnTo>
                <a:lnTo>
                  <a:pt x="309" y="1480"/>
                </a:lnTo>
                <a:lnTo>
                  <a:pt x="318" y="1486"/>
                </a:lnTo>
                <a:lnTo>
                  <a:pt x="325" y="1493"/>
                </a:lnTo>
                <a:lnTo>
                  <a:pt x="341" y="1509"/>
                </a:lnTo>
                <a:lnTo>
                  <a:pt x="354" y="1531"/>
                </a:lnTo>
                <a:lnTo>
                  <a:pt x="366" y="1554"/>
                </a:lnTo>
                <a:lnTo>
                  <a:pt x="374" y="1579"/>
                </a:lnTo>
                <a:lnTo>
                  <a:pt x="379" y="1608"/>
                </a:lnTo>
                <a:lnTo>
                  <a:pt x="379" y="2160"/>
                </a:lnTo>
                <a:lnTo>
                  <a:pt x="379" y="2160"/>
                </a:lnTo>
                <a:lnTo>
                  <a:pt x="435" y="2160"/>
                </a:lnTo>
                <a:lnTo>
                  <a:pt x="491" y="2158"/>
                </a:lnTo>
                <a:lnTo>
                  <a:pt x="545" y="2155"/>
                </a:lnTo>
                <a:lnTo>
                  <a:pt x="599" y="2149"/>
                </a:lnTo>
                <a:lnTo>
                  <a:pt x="655" y="2144"/>
                </a:lnTo>
                <a:lnTo>
                  <a:pt x="707" y="2137"/>
                </a:lnTo>
                <a:lnTo>
                  <a:pt x="761" y="2128"/>
                </a:lnTo>
                <a:lnTo>
                  <a:pt x="814" y="2117"/>
                </a:lnTo>
                <a:lnTo>
                  <a:pt x="868" y="2106"/>
                </a:lnTo>
                <a:lnTo>
                  <a:pt x="918" y="2093"/>
                </a:lnTo>
                <a:lnTo>
                  <a:pt x="970" y="2079"/>
                </a:lnTo>
                <a:lnTo>
                  <a:pt x="1021" y="2064"/>
                </a:lnTo>
                <a:lnTo>
                  <a:pt x="1071" y="2046"/>
                </a:lnTo>
                <a:lnTo>
                  <a:pt x="1122" y="2030"/>
                </a:lnTo>
                <a:lnTo>
                  <a:pt x="1171" y="2010"/>
                </a:lnTo>
                <a:lnTo>
                  <a:pt x="1219" y="1991"/>
                </a:lnTo>
                <a:lnTo>
                  <a:pt x="1268" y="1971"/>
                </a:lnTo>
                <a:lnTo>
                  <a:pt x="1315" y="1947"/>
                </a:lnTo>
                <a:lnTo>
                  <a:pt x="1362" y="1924"/>
                </a:lnTo>
                <a:lnTo>
                  <a:pt x="1409" y="1900"/>
                </a:lnTo>
                <a:lnTo>
                  <a:pt x="1454" y="1875"/>
                </a:lnTo>
                <a:lnTo>
                  <a:pt x="1499" y="1848"/>
                </a:lnTo>
                <a:lnTo>
                  <a:pt x="1544" y="1821"/>
                </a:lnTo>
                <a:lnTo>
                  <a:pt x="1587" y="1792"/>
                </a:lnTo>
                <a:lnTo>
                  <a:pt x="1630" y="1762"/>
                </a:lnTo>
                <a:lnTo>
                  <a:pt x="1672" y="1731"/>
                </a:lnTo>
                <a:lnTo>
                  <a:pt x="1713" y="1700"/>
                </a:lnTo>
                <a:lnTo>
                  <a:pt x="1753" y="1668"/>
                </a:lnTo>
                <a:lnTo>
                  <a:pt x="1793" y="1634"/>
                </a:lnTo>
                <a:lnTo>
                  <a:pt x="1832" y="1599"/>
                </a:lnTo>
                <a:lnTo>
                  <a:pt x="1870" y="1565"/>
                </a:lnTo>
                <a:lnTo>
                  <a:pt x="1906" y="1529"/>
                </a:lnTo>
                <a:lnTo>
                  <a:pt x="1942" y="1491"/>
                </a:lnTo>
                <a:lnTo>
                  <a:pt x="1978" y="1453"/>
                </a:lnTo>
                <a:lnTo>
                  <a:pt x="2013" y="1414"/>
                </a:lnTo>
                <a:lnTo>
                  <a:pt x="2045" y="1374"/>
                </a:lnTo>
                <a:lnTo>
                  <a:pt x="2079" y="1334"/>
                </a:lnTo>
                <a:lnTo>
                  <a:pt x="2110" y="1293"/>
                </a:lnTo>
                <a:lnTo>
                  <a:pt x="2141" y="1251"/>
                </a:lnTo>
                <a:lnTo>
                  <a:pt x="2169" y="1208"/>
                </a:lnTo>
                <a:lnTo>
                  <a:pt x="2198" y="1165"/>
                </a:lnTo>
                <a:lnTo>
                  <a:pt x="2227" y="1121"/>
                </a:lnTo>
                <a:lnTo>
                  <a:pt x="2252" y="1076"/>
                </a:lnTo>
                <a:lnTo>
                  <a:pt x="2278" y="1030"/>
                </a:lnTo>
                <a:lnTo>
                  <a:pt x="2303" y="984"/>
                </a:lnTo>
                <a:lnTo>
                  <a:pt x="2326" y="938"/>
                </a:lnTo>
                <a:lnTo>
                  <a:pt x="2348" y="889"/>
                </a:lnTo>
                <a:lnTo>
                  <a:pt x="2370" y="842"/>
                </a:lnTo>
                <a:lnTo>
                  <a:pt x="2389" y="793"/>
                </a:lnTo>
                <a:lnTo>
                  <a:pt x="2407" y="743"/>
                </a:lnTo>
                <a:lnTo>
                  <a:pt x="2425" y="694"/>
                </a:lnTo>
                <a:lnTo>
                  <a:pt x="2442" y="644"/>
                </a:lnTo>
                <a:lnTo>
                  <a:pt x="2458" y="591"/>
                </a:lnTo>
                <a:lnTo>
                  <a:pt x="2470" y="541"/>
                </a:lnTo>
                <a:lnTo>
                  <a:pt x="2483" y="489"/>
                </a:lnTo>
                <a:lnTo>
                  <a:pt x="2496" y="436"/>
                </a:lnTo>
                <a:lnTo>
                  <a:pt x="2505" y="382"/>
                </a:lnTo>
                <a:lnTo>
                  <a:pt x="2514" y="330"/>
                </a:lnTo>
                <a:lnTo>
                  <a:pt x="2521" y="276"/>
                </a:lnTo>
                <a:lnTo>
                  <a:pt x="2528" y="222"/>
                </a:lnTo>
                <a:lnTo>
                  <a:pt x="2534" y="166"/>
                </a:lnTo>
                <a:lnTo>
                  <a:pt x="2537" y="112"/>
                </a:lnTo>
                <a:lnTo>
                  <a:pt x="2539" y="56"/>
                </a:lnTo>
                <a:lnTo>
                  <a:pt x="2539" y="0"/>
                </a:lnTo>
                <a:lnTo>
                  <a:pt x="1993" y="0"/>
                </a:lnTo>
                <a:close/>
              </a:path>
            </a:pathLst>
          </a:custGeom>
          <a:solidFill>
            <a:srgbClr val="E0CB0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Freeform 6"/>
          <p:cNvSpPr>
            <a:spLocks/>
          </p:cNvSpPr>
          <p:nvPr/>
        </p:nvSpPr>
        <p:spPr bwMode="auto">
          <a:xfrm>
            <a:off x="4550854" y="1642581"/>
            <a:ext cx="972108" cy="1143127"/>
          </a:xfrm>
          <a:custGeom>
            <a:avLst/>
            <a:gdLst/>
            <a:ahLst/>
            <a:cxnLst>
              <a:cxn ang="0">
                <a:pos x="2160" y="2104"/>
              </a:cxn>
              <a:cxn ang="0">
                <a:pos x="2142" y="1886"/>
              </a:cxn>
              <a:cxn ang="0">
                <a:pos x="2104" y="1673"/>
              </a:cxn>
              <a:cxn ang="0">
                <a:pos x="2046" y="1468"/>
              </a:cxn>
              <a:cxn ang="0">
                <a:pos x="1969" y="1271"/>
              </a:cxn>
              <a:cxn ang="0">
                <a:pos x="1873" y="1085"/>
              </a:cxn>
              <a:cxn ang="0">
                <a:pos x="1762" y="911"/>
              </a:cxn>
              <a:cxn ang="0">
                <a:pos x="1634" y="746"/>
              </a:cxn>
              <a:cxn ang="0">
                <a:pos x="1491" y="597"/>
              </a:cxn>
              <a:cxn ang="0">
                <a:pos x="1334" y="462"/>
              </a:cxn>
              <a:cxn ang="0">
                <a:pos x="1165" y="341"/>
              </a:cxn>
              <a:cxn ang="0">
                <a:pos x="983" y="236"/>
              </a:cxn>
              <a:cxn ang="0">
                <a:pos x="792" y="150"/>
              </a:cxn>
              <a:cxn ang="0">
                <a:pos x="591" y="83"/>
              </a:cxn>
              <a:cxn ang="0">
                <a:pos x="382" y="34"/>
              </a:cxn>
              <a:cxn ang="0">
                <a:pos x="166" y="7"/>
              </a:cxn>
              <a:cxn ang="0">
                <a:pos x="0" y="546"/>
              </a:cxn>
              <a:cxn ang="0">
                <a:pos x="23" y="629"/>
              </a:cxn>
              <a:cxn ang="0">
                <a:pos x="61" y="676"/>
              </a:cxn>
              <a:cxn ang="0">
                <a:pos x="99" y="692"/>
              </a:cxn>
              <a:cxn ang="0">
                <a:pos x="133" y="689"/>
              </a:cxn>
              <a:cxn ang="0">
                <a:pos x="189" y="645"/>
              </a:cxn>
              <a:cxn ang="0">
                <a:pos x="245" y="600"/>
              </a:cxn>
              <a:cxn ang="0">
                <a:pos x="279" y="597"/>
              </a:cxn>
              <a:cxn ang="0">
                <a:pos x="321" y="617"/>
              </a:cxn>
              <a:cxn ang="0">
                <a:pos x="355" y="658"/>
              </a:cxn>
              <a:cxn ang="0">
                <a:pos x="375" y="716"/>
              </a:cxn>
              <a:cxn ang="0">
                <a:pos x="380" y="766"/>
              </a:cxn>
              <a:cxn ang="0">
                <a:pos x="371" y="831"/>
              </a:cxn>
              <a:cxn ang="0">
                <a:pos x="348" y="885"/>
              </a:cxn>
              <a:cxn ang="0">
                <a:pos x="312" y="921"/>
              </a:cxn>
              <a:cxn ang="0">
                <a:pos x="269" y="936"/>
              </a:cxn>
              <a:cxn ang="0">
                <a:pos x="234" y="927"/>
              </a:cxn>
              <a:cxn ang="0">
                <a:pos x="171" y="869"/>
              </a:cxn>
              <a:cxn ang="0">
                <a:pos x="123" y="840"/>
              </a:cxn>
              <a:cxn ang="0">
                <a:pos x="90" y="842"/>
              </a:cxn>
              <a:cxn ang="0">
                <a:pos x="52" y="864"/>
              </a:cxn>
              <a:cxn ang="0">
                <a:pos x="13" y="929"/>
              </a:cxn>
              <a:cxn ang="0">
                <a:pos x="1176" y="2160"/>
              </a:cxn>
              <a:cxn ang="0">
                <a:pos x="1258" y="2183"/>
              </a:cxn>
              <a:cxn ang="0">
                <a:pos x="1305" y="2221"/>
              </a:cxn>
              <a:cxn ang="0">
                <a:pos x="1322" y="2259"/>
              </a:cxn>
              <a:cxn ang="0">
                <a:pos x="1318" y="2293"/>
              </a:cxn>
              <a:cxn ang="0">
                <a:pos x="1273" y="2349"/>
              </a:cxn>
              <a:cxn ang="0">
                <a:pos x="1230" y="2405"/>
              </a:cxn>
              <a:cxn ang="0">
                <a:pos x="1226" y="2441"/>
              </a:cxn>
              <a:cxn ang="0">
                <a:pos x="1246" y="2483"/>
              </a:cxn>
              <a:cxn ang="0">
                <a:pos x="1287" y="2515"/>
              </a:cxn>
              <a:cxn ang="0">
                <a:pos x="1345" y="2535"/>
              </a:cxn>
              <a:cxn ang="0">
                <a:pos x="1394" y="2540"/>
              </a:cxn>
              <a:cxn ang="0">
                <a:pos x="1460" y="2531"/>
              </a:cxn>
              <a:cxn ang="0">
                <a:pos x="1515" y="2508"/>
              </a:cxn>
              <a:cxn ang="0">
                <a:pos x="1551" y="2472"/>
              </a:cxn>
              <a:cxn ang="0">
                <a:pos x="1563" y="2429"/>
              </a:cxn>
              <a:cxn ang="0">
                <a:pos x="1554" y="2396"/>
              </a:cxn>
              <a:cxn ang="0">
                <a:pos x="1498" y="2333"/>
              </a:cxn>
              <a:cxn ang="0">
                <a:pos x="1468" y="2283"/>
              </a:cxn>
              <a:cxn ang="0">
                <a:pos x="1469" y="2250"/>
              </a:cxn>
              <a:cxn ang="0">
                <a:pos x="1491" y="2212"/>
              </a:cxn>
              <a:cxn ang="0">
                <a:pos x="1556" y="2173"/>
              </a:cxn>
            </a:cxnLst>
            <a:rect l="0" t="0" r="r" b="b"/>
            <a:pathLst>
              <a:path w="2160" h="2540">
                <a:moveTo>
                  <a:pt x="1614" y="2160"/>
                </a:moveTo>
                <a:lnTo>
                  <a:pt x="2160" y="2160"/>
                </a:lnTo>
                <a:lnTo>
                  <a:pt x="2160" y="2160"/>
                </a:lnTo>
                <a:lnTo>
                  <a:pt x="2160" y="2104"/>
                </a:lnTo>
                <a:lnTo>
                  <a:pt x="2158" y="2050"/>
                </a:lnTo>
                <a:lnTo>
                  <a:pt x="2155" y="1994"/>
                </a:lnTo>
                <a:lnTo>
                  <a:pt x="2149" y="1940"/>
                </a:lnTo>
                <a:lnTo>
                  <a:pt x="2142" y="1886"/>
                </a:lnTo>
                <a:lnTo>
                  <a:pt x="2135" y="1832"/>
                </a:lnTo>
                <a:lnTo>
                  <a:pt x="2126" y="1778"/>
                </a:lnTo>
                <a:lnTo>
                  <a:pt x="2117" y="1725"/>
                </a:lnTo>
                <a:lnTo>
                  <a:pt x="2104" y="1673"/>
                </a:lnTo>
                <a:lnTo>
                  <a:pt x="2091" y="1621"/>
                </a:lnTo>
                <a:lnTo>
                  <a:pt x="2079" y="1569"/>
                </a:lnTo>
                <a:lnTo>
                  <a:pt x="2063" y="1518"/>
                </a:lnTo>
                <a:lnTo>
                  <a:pt x="2046" y="1468"/>
                </a:lnTo>
                <a:lnTo>
                  <a:pt x="2028" y="1417"/>
                </a:lnTo>
                <a:lnTo>
                  <a:pt x="2010" y="1368"/>
                </a:lnTo>
                <a:lnTo>
                  <a:pt x="1991" y="1320"/>
                </a:lnTo>
                <a:lnTo>
                  <a:pt x="1969" y="1271"/>
                </a:lnTo>
                <a:lnTo>
                  <a:pt x="1947" y="1224"/>
                </a:lnTo>
                <a:lnTo>
                  <a:pt x="1924" y="1177"/>
                </a:lnTo>
                <a:lnTo>
                  <a:pt x="1899" y="1130"/>
                </a:lnTo>
                <a:lnTo>
                  <a:pt x="1873" y="1085"/>
                </a:lnTo>
                <a:lnTo>
                  <a:pt x="1848" y="1040"/>
                </a:lnTo>
                <a:lnTo>
                  <a:pt x="1819" y="995"/>
                </a:lnTo>
                <a:lnTo>
                  <a:pt x="1790" y="952"/>
                </a:lnTo>
                <a:lnTo>
                  <a:pt x="1762" y="911"/>
                </a:lnTo>
                <a:lnTo>
                  <a:pt x="1731" y="867"/>
                </a:lnTo>
                <a:lnTo>
                  <a:pt x="1700" y="828"/>
                </a:lnTo>
                <a:lnTo>
                  <a:pt x="1666" y="786"/>
                </a:lnTo>
                <a:lnTo>
                  <a:pt x="1634" y="746"/>
                </a:lnTo>
                <a:lnTo>
                  <a:pt x="1599" y="709"/>
                </a:lnTo>
                <a:lnTo>
                  <a:pt x="1563" y="671"/>
                </a:lnTo>
                <a:lnTo>
                  <a:pt x="1527" y="633"/>
                </a:lnTo>
                <a:lnTo>
                  <a:pt x="1491" y="597"/>
                </a:lnTo>
                <a:lnTo>
                  <a:pt x="1453" y="561"/>
                </a:lnTo>
                <a:lnTo>
                  <a:pt x="1414" y="526"/>
                </a:lnTo>
                <a:lnTo>
                  <a:pt x="1374" y="494"/>
                </a:lnTo>
                <a:lnTo>
                  <a:pt x="1334" y="462"/>
                </a:lnTo>
                <a:lnTo>
                  <a:pt x="1293" y="429"/>
                </a:lnTo>
                <a:lnTo>
                  <a:pt x="1251" y="398"/>
                </a:lnTo>
                <a:lnTo>
                  <a:pt x="1208" y="370"/>
                </a:lnTo>
                <a:lnTo>
                  <a:pt x="1165" y="341"/>
                </a:lnTo>
                <a:lnTo>
                  <a:pt x="1120" y="314"/>
                </a:lnTo>
                <a:lnTo>
                  <a:pt x="1075" y="287"/>
                </a:lnTo>
                <a:lnTo>
                  <a:pt x="1030" y="261"/>
                </a:lnTo>
                <a:lnTo>
                  <a:pt x="983" y="236"/>
                </a:lnTo>
                <a:lnTo>
                  <a:pt x="936" y="213"/>
                </a:lnTo>
                <a:lnTo>
                  <a:pt x="889" y="191"/>
                </a:lnTo>
                <a:lnTo>
                  <a:pt x="840" y="169"/>
                </a:lnTo>
                <a:lnTo>
                  <a:pt x="792" y="150"/>
                </a:lnTo>
                <a:lnTo>
                  <a:pt x="743" y="132"/>
                </a:lnTo>
                <a:lnTo>
                  <a:pt x="692" y="114"/>
                </a:lnTo>
                <a:lnTo>
                  <a:pt x="642" y="97"/>
                </a:lnTo>
                <a:lnTo>
                  <a:pt x="591" y="83"/>
                </a:lnTo>
                <a:lnTo>
                  <a:pt x="539" y="69"/>
                </a:lnTo>
                <a:lnTo>
                  <a:pt x="489" y="56"/>
                </a:lnTo>
                <a:lnTo>
                  <a:pt x="435" y="43"/>
                </a:lnTo>
                <a:lnTo>
                  <a:pt x="382" y="34"/>
                </a:lnTo>
                <a:lnTo>
                  <a:pt x="328" y="25"/>
                </a:lnTo>
                <a:lnTo>
                  <a:pt x="276" y="18"/>
                </a:lnTo>
                <a:lnTo>
                  <a:pt x="220" y="11"/>
                </a:lnTo>
                <a:lnTo>
                  <a:pt x="166" y="7"/>
                </a:lnTo>
                <a:lnTo>
                  <a:pt x="112" y="4"/>
                </a:lnTo>
                <a:lnTo>
                  <a:pt x="56" y="0"/>
                </a:lnTo>
                <a:lnTo>
                  <a:pt x="0" y="0"/>
                </a:lnTo>
                <a:lnTo>
                  <a:pt x="0" y="546"/>
                </a:lnTo>
                <a:lnTo>
                  <a:pt x="0" y="546"/>
                </a:lnTo>
                <a:lnTo>
                  <a:pt x="4" y="577"/>
                </a:lnTo>
                <a:lnTo>
                  <a:pt x="13" y="604"/>
                </a:lnTo>
                <a:lnTo>
                  <a:pt x="23" y="629"/>
                </a:lnTo>
                <a:lnTo>
                  <a:pt x="36" y="651"/>
                </a:lnTo>
                <a:lnTo>
                  <a:pt x="43" y="660"/>
                </a:lnTo>
                <a:lnTo>
                  <a:pt x="52" y="669"/>
                </a:lnTo>
                <a:lnTo>
                  <a:pt x="61" y="676"/>
                </a:lnTo>
                <a:lnTo>
                  <a:pt x="70" y="682"/>
                </a:lnTo>
                <a:lnTo>
                  <a:pt x="79" y="687"/>
                </a:lnTo>
                <a:lnTo>
                  <a:pt x="90" y="691"/>
                </a:lnTo>
                <a:lnTo>
                  <a:pt x="99" y="692"/>
                </a:lnTo>
                <a:lnTo>
                  <a:pt x="110" y="694"/>
                </a:lnTo>
                <a:lnTo>
                  <a:pt x="110" y="694"/>
                </a:lnTo>
                <a:lnTo>
                  <a:pt x="123" y="692"/>
                </a:lnTo>
                <a:lnTo>
                  <a:pt x="133" y="689"/>
                </a:lnTo>
                <a:lnTo>
                  <a:pt x="144" y="685"/>
                </a:lnTo>
                <a:lnTo>
                  <a:pt x="153" y="678"/>
                </a:lnTo>
                <a:lnTo>
                  <a:pt x="171" y="664"/>
                </a:lnTo>
                <a:lnTo>
                  <a:pt x="189" y="645"/>
                </a:lnTo>
                <a:lnTo>
                  <a:pt x="207" y="627"/>
                </a:lnTo>
                <a:lnTo>
                  <a:pt x="225" y="611"/>
                </a:lnTo>
                <a:lnTo>
                  <a:pt x="234" y="606"/>
                </a:lnTo>
                <a:lnTo>
                  <a:pt x="245" y="600"/>
                </a:lnTo>
                <a:lnTo>
                  <a:pt x="256" y="597"/>
                </a:lnTo>
                <a:lnTo>
                  <a:pt x="269" y="597"/>
                </a:lnTo>
                <a:lnTo>
                  <a:pt x="269" y="597"/>
                </a:lnTo>
                <a:lnTo>
                  <a:pt x="279" y="597"/>
                </a:lnTo>
                <a:lnTo>
                  <a:pt x="290" y="600"/>
                </a:lnTo>
                <a:lnTo>
                  <a:pt x="301" y="604"/>
                </a:lnTo>
                <a:lnTo>
                  <a:pt x="312" y="609"/>
                </a:lnTo>
                <a:lnTo>
                  <a:pt x="321" y="617"/>
                </a:lnTo>
                <a:lnTo>
                  <a:pt x="330" y="626"/>
                </a:lnTo>
                <a:lnTo>
                  <a:pt x="339" y="635"/>
                </a:lnTo>
                <a:lnTo>
                  <a:pt x="348" y="645"/>
                </a:lnTo>
                <a:lnTo>
                  <a:pt x="355" y="658"/>
                </a:lnTo>
                <a:lnTo>
                  <a:pt x="361" y="671"/>
                </a:lnTo>
                <a:lnTo>
                  <a:pt x="366" y="685"/>
                </a:lnTo>
                <a:lnTo>
                  <a:pt x="371" y="700"/>
                </a:lnTo>
                <a:lnTo>
                  <a:pt x="375" y="716"/>
                </a:lnTo>
                <a:lnTo>
                  <a:pt x="377" y="732"/>
                </a:lnTo>
                <a:lnTo>
                  <a:pt x="379" y="748"/>
                </a:lnTo>
                <a:lnTo>
                  <a:pt x="380" y="766"/>
                </a:lnTo>
                <a:lnTo>
                  <a:pt x="380" y="766"/>
                </a:lnTo>
                <a:lnTo>
                  <a:pt x="379" y="783"/>
                </a:lnTo>
                <a:lnTo>
                  <a:pt x="377" y="801"/>
                </a:lnTo>
                <a:lnTo>
                  <a:pt x="375" y="817"/>
                </a:lnTo>
                <a:lnTo>
                  <a:pt x="371" y="831"/>
                </a:lnTo>
                <a:lnTo>
                  <a:pt x="366" y="847"/>
                </a:lnTo>
                <a:lnTo>
                  <a:pt x="361" y="860"/>
                </a:lnTo>
                <a:lnTo>
                  <a:pt x="355" y="874"/>
                </a:lnTo>
                <a:lnTo>
                  <a:pt x="348" y="885"/>
                </a:lnTo>
                <a:lnTo>
                  <a:pt x="339" y="896"/>
                </a:lnTo>
                <a:lnTo>
                  <a:pt x="330" y="907"/>
                </a:lnTo>
                <a:lnTo>
                  <a:pt x="321" y="914"/>
                </a:lnTo>
                <a:lnTo>
                  <a:pt x="312" y="921"/>
                </a:lnTo>
                <a:lnTo>
                  <a:pt x="301" y="929"/>
                </a:lnTo>
                <a:lnTo>
                  <a:pt x="290" y="932"/>
                </a:lnTo>
                <a:lnTo>
                  <a:pt x="279" y="934"/>
                </a:lnTo>
                <a:lnTo>
                  <a:pt x="269" y="936"/>
                </a:lnTo>
                <a:lnTo>
                  <a:pt x="269" y="936"/>
                </a:lnTo>
                <a:lnTo>
                  <a:pt x="256" y="934"/>
                </a:lnTo>
                <a:lnTo>
                  <a:pt x="245" y="930"/>
                </a:lnTo>
                <a:lnTo>
                  <a:pt x="234" y="927"/>
                </a:lnTo>
                <a:lnTo>
                  <a:pt x="225" y="920"/>
                </a:lnTo>
                <a:lnTo>
                  <a:pt x="207" y="905"/>
                </a:lnTo>
                <a:lnTo>
                  <a:pt x="189" y="887"/>
                </a:lnTo>
                <a:lnTo>
                  <a:pt x="171" y="869"/>
                </a:lnTo>
                <a:lnTo>
                  <a:pt x="153" y="853"/>
                </a:lnTo>
                <a:lnTo>
                  <a:pt x="144" y="847"/>
                </a:lnTo>
                <a:lnTo>
                  <a:pt x="133" y="842"/>
                </a:lnTo>
                <a:lnTo>
                  <a:pt x="123" y="840"/>
                </a:lnTo>
                <a:lnTo>
                  <a:pt x="110" y="838"/>
                </a:lnTo>
                <a:lnTo>
                  <a:pt x="110" y="838"/>
                </a:lnTo>
                <a:lnTo>
                  <a:pt x="99" y="838"/>
                </a:lnTo>
                <a:lnTo>
                  <a:pt x="90" y="842"/>
                </a:lnTo>
                <a:lnTo>
                  <a:pt x="79" y="846"/>
                </a:lnTo>
                <a:lnTo>
                  <a:pt x="70" y="849"/>
                </a:lnTo>
                <a:lnTo>
                  <a:pt x="61" y="856"/>
                </a:lnTo>
                <a:lnTo>
                  <a:pt x="52" y="864"/>
                </a:lnTo>
                <a:lnTo>
                  <a:pt x="43" y="871"/>
                </a:lnTo>
                <a:lnTo>
                  <a:pt x="36" y="882"/>
                </a:lnTo>
                <a:lnTo>
                  <a:pt x="23" y="903"/>
                </a:lnTo>
                <a:lnTo>
                  <a:pt x="13" y="929"/>
                </a:lnTo>
                <a:lnTo>
                  <a:pt x="4" y="956"/>
                </a:lnTo>
                <a:lnTo>
                  <a:pt x="0" y="986"/>
                </a:lnTo>
                <a:lnTo>
                  <a:pt x="0" y="2160"/>
                </a:lnTo>
                <a:lnTo>
                  <a:pt x="1176" y="2160"/>
                </a:lnTo>
                <a:lnTo>
                  <a:pt x="1176" y="2160"/>
                </a:lnTo>
                <a:lnTo>
                  <a:pt x="1206" y="2165"/>
                </a:lnTo>
                <a:lnTo>
                  <a:pt x="1233" y="2173"/>
                </a:lnTo>
                <a:lnTo>
                  <a:pt x="1258" y="2183"/>
                </a:lnTo>
                <a:lnTo>
                  <a:pt x="1280" y="2198"/>
                </a:lnTo>
                <a:lnTo>
                  <a:pt x="1289" y="2205"/>
                </a:lnTo>
                <a:lnTo>
                  <a:pt x="1298" y="2212"/>
                </a:lnTo>
                <a:lnTo>
                  <a:pt x="1305" y="2221"/>
                </a:lnTo>
                <a:lnTo>
                  <a:pt x="1311" y="2230"/>
                </a:lnTo>
                <a:lnTo>
                  <a:pt x="1316" y="2239"/>
                </a:lnTo>
                <a:lnTo>
                  <a:pt x="1320" y="2250"/>
                </a:lnTo>
                <a:lnTo>
                  <a:pt x="1322" y="2259"/>
                </a:lnTo>
                <a:lnTo>
                  <a:pt x="1322" y="2270"/>
                </a:lnTo>
                <a:lnTo>
                  <a:pt x="1322" y="2270"/>
                </a:lnTo>
                <a:lnTo>
                  <a:pt x="1322" y="2283"/>
                </a:lnTo>
                <a:lnTo>
                  <a:pt x="1318" y="2293"/>
                </a:lnTo>
                <a:lnTo>
                  <a:pt x="1313" y="2304"/>
                </a:lnTo>
                <a:lnTo>
                  <a:pt x="1307" y="2313"/>
                </a:lnTo>
                <a:lnTo>
                  <a:pt x="1291" y="2333"/>
                </a:lnTo>
                <a:lnTo>
                  <a:pt x="1273" y="2349"/>
                </a:lnTo>
                <a:lnTo>
                  <a:pt x="1257" y="2367"/>
                </a:lnTo>
                <a:lnTo>
                  <a:pt x="1240" y="2385"/>
                </a:lnTo>
                <a:lnTo>
                  <a:pt x="1235" y="2396"/>
                </a:lnTo>
                <a:lnTo>
                  <a:pt x="1230" y="2405"/>
                </a:lnTo>
                <a:lnTo>
                  <a:pt x="1226" y="2418"/>
                </a:lnTo>
                <a:lnTo>
                  <a:pt x="1226" y="2429"/>
                </a:lnTo>
                <a:lnTo>
                  <a:pt x="1226" y="2429"/>
                </a:lnTo>
                <a:lnTo>
                  <a:pt x="1226" y="2441"/>
                </a:lnTo>
                <a:lnTo>
                  <a:pt x="1228" y="2452"/>
                </a:lnTo>
                <a:lnTo>
                  <a:pt x="1233" y="2463"/>
                </a:lnTo>
                <a:lnTo>
                  <a:pt x="1239" y="2472"/>
                </a:lnTo>
                <a:lnTo>
                  <a:pt x="1246" y="2483"/>
                </a:lnTo>
                <a:lnTo>
                  <a:pt x="1255" y="2492"/>
                </a:lnTo>
                <a:lnTo>
                  <a:pt x="1264" y="2499"/>
                </a:lnTo>
                <a:lnTo>
                  <a:pt x="1275" y="2508"/>
                </a:lnTo>
                <a:lnTo>
                  <a:pt x="1287" y="2515"/>
                </a:lnTo>
                <a:lnTo>
                  <a:pt x="1300" y="2521"/>
                </a:lnTo>
                <a:lnTo>
                  <a:pt x="1314" y="2526"/>
                </a:lnTo>
                <a:lnTo>
                  <a:pt x="1329" y="2531"/>
                </a:lnTo>
                <a:lnTo>
                  <a:pt x="1345" y="2535"/>
                </a:lnTo>
                <a:lnTo>
                  <a:pt x="1361" y="2539"/>
                </a:lnTo>
                <a:lnTo>
                  <a:pt x="1377" y="2540"/>
                </a:lnTo>
                <a:lnTo>
                  <a:pt x="1394" y="2540"/>
                </a:lnTo>
                <a:lnTo>
                  <a:pt x="1394" y="2540"/>
                </a:lnTo>
                <a:lnTo>
                  <a:pt x="1412" y="2540"/>
                </a:lnTo>
                <a:lnTo>
                  <a:pt x="1428" y="2539"/>
                </a:lnTo>
                <a:lnTo>
                  <a:pt x="1444" y="2535"/>
                </a:lnTo>
                <a:lnTo>
                  <a:pt x="1460" y="2531"/>
                </a:lnTo>
                <a:lnTo>
                  <a:pt x="1475" y="2526"/>
                </a:lnTo>
                <a:lnTo>
                  <a:pt x="1489" y="2521"/>
                </a:lnTo>
                <a:lnTo>
                  <a:pt x="1502" y="2515"/>
                </a:lnTo>
                <a:lnTo>
                  <a:pt x="1515" y="2508"/>
                </a:lnTo>
                <a:lnTo>
                  <a:pt x="1525" y="2499"/>
                </a:lnTo>
                <a:lnTo>
                  <a:pt x="1534" y="2492"/>
                </a:lnTo>
                <a:lnTo>
                  <a:pt x="1543" y="2483"/>
                </a:lnTo>
                <a:lnTo>
                  <a:pt x="1551" y="2472"/>
                </a:lnTo>
                <a:lnTo>
                  <a:pt x="1556" y="2463"/>
                </a:lnTo>
                <a:lnTo>
                  <a:pt x="1560" y="2452"/>
                </a:lnTo>
                <a:lnTo>
                  <a:pt x="1563" y="2441"/>
                </a:lnTo>
                <a:lnTo>
                  <a:pt x="1563" y="2429"/>
                </a:lnTo>
                <a:lnTo>
                  <a:pt x="1563" y="2429"/>
                </a:lnTo>
                <a:lnTo>
                  <a:pt x="1563" y="2418"/>
                </a:lnTo>
                <a:lnTo>
                  <a:pt x="1560" y="2405"/>
                </a:lnTo>
                <a:lnTo>
                  <a:pt x="1554" y="2396"/>
                </a:lnTo>
                <a:lnTo>
                  <a:pt x="1549" y="2385"/>
                </a:lnTo>
                <a:lnTo>
                  <a:pt x="1533" y="2367"/>
                </a:lnTo>
                <a:lnTo>
                  <a:pt x="1516" y="2349"/>
                </a:lnTo>
                <a:lnTo>
                  <a:pt x="1498" y="2333"/>
                </a:lnTo>
                <a:lnTo>
                  <a:pt x="1482" y="2313"/>
                </a:lnTo>
                <a:lnTo>
                  <a:pt x="1477" y="2304"/>
                </a:lnTo>
                <a:lnTo>
                  <a:pt x="1471" y="2293"/>
                </a:lnTo>
                <a:lnTo>
                  <a:pt x="1468" y="2283"/>
                </a:lnTo>
                <a:lnTo>
                  <a:pt x="1468" y="2270"/>
                </a:lnTo>
                <a:lnTo>
                  <a:pt x="1468" y="2270"/>
                </a:lnTo>
                <a:lnTo>
                  <a:pt x="1468" y="2259"/>
                </a:lnTo>
                <a:lnTo>
                  <a:pt x="1469" y="2250"/>
                </a:lnTo>
                <a:lnTo>
                  <a:pt x="1473" y="2239"/>
                </a:lnTo>
                <a:lnTo>
                  <a:pt x="1478" y="2230"/>
                </a:lnTo>
                <a:lnTo>
                  <a:pt x="1484" y="2221"/>
                </a:lnTo>
                <a:lnTo>
                  <a:pt x="1491" y="2212"/>
                </a:lnTo>
                <a:lnTo>
                  <a:pt x="1500" y="2205"/>
                </a:lnTo>
                <a:lnTo>
                  <a:pt x="1509" y="2198"/>
                </a:lnTo>
                <a:lnTo>
                  <a:pt x="1531" y="2183"/>
                </a:lnTo>
                <a:lnTo>
                  <a:pt x="1556" y="2173"/>
                </a:lnTo>
                <a:lnTo>
                  <a:pt x="1583" y="2165"/>
                </a:lnTo>
                <a:lnTo>
                  <a:pt x="1614" y="2160"/>
                </a:lnTo>
                <a:lnTo>
                  <a:pt x="1614" y="2160"/>
                </a:lnTo>
                <a:close/>
              </a:path>
            </a:pathLst>
          </a:custGeom>
          <a:solidFill>
            <a:srgbClr val="4E4848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" name="Freeform 7"/>
          <p:cNvSpPr>
            <a:spLocks/>
          </p:cNvSpPr>
          <p:nvPr/>
        </p:nvSpPr>
        <p:spPr bwMode="auto">
          <a:xfrm>
            <a:off x="3578746" y="2445020"/>
            <a:ext cx="972108" cy="1141777"/>
          </a:xfrm>
          <a:custGeom>
            <a:avLst/>
            <a:gdLst/>
            <a:ahLst/>
            <a:cxnLst>
              <a:cxn ang="0">
                <a:pos x="2028" y="1850"/>
              </a:cxn>
              <a:cxn ang="0">
                <a:pos x="1971" y="1895"/>
              </a:cxn>
              <a:cxn ang="0">
                <a:pos x="1915" y="1938"/>
              </a:cxn>
              <a:cxn ang="0">
                <a:pos x="1881" y="1942"/>
              </a:cxn>
              <a:cxn ang="0">
                <a:pos x="1839" y="1922"/>
              </a:cxn>
              <a:cxn ang="0">
                <a:pos x="1807" y="1881"/>
              </a:cxn>
              <a:cxn ang="0">
                <a:pos x="1785" y="1825"/>
              </a:cxn>
              <a:cxn ang="0">
                <a:pos x="1781" y="1774"/>
              </a:cxn>
              <a:cxn ang="0">
                <a:pos x="1789" y="1708"/>
              </a:cxn>
              <a:cxn ang="0">
                <a:pos x="1814" y="1654"/>
              </a:cxn>
              <a:cxn ang="0">
                <a:pos x="1848" y="1617"/>
              </a:cxn>
              <a:cxn ang="0">
                <a:pos x="1891" y="1605"/>
              </a:cxn>
              <a:cxn ang="0">
                <a:pos x="1926" y="1614"/>
              </a:cxn>
              <a:cxn ang="0">
                <a:pos x="1989" y="1672"/>
              </a:cxn>
              <a:cxn ang="0">
                <a:pos x="2039" y="1700"/>
              </a:cxn>
              <a:cxn ang="0">
                <a:pos x="2070" y="1699"/>
              </a:cxn>
              <a:cxn ang="0">
                <a:pos x="2106" y="1679"/>
              </a:cxn>
              <a:cxn ang="0">
                <a:pos x="2155" y="1590"/>
              </a:cxn>
              <a:cxn ang="0">
                <a:pos x="968" y="377"/>
              </a:cxn>
              <a:cxn ang="0">
                <a:pos x="874" y="339"/>
              </a:cxn>
              <a:cxn ang="0">
                <a:pos x="840" y="289"/>
              </a:cxn>
              <a:cxn ang="0">
                <a:pos x="838" y="258"/>
              </a:cxn>
              <a:cxn ang="0">
                <a:pos x="867" y="208"/>
              </a:cxn>
              <a:cxn ang="0">
                <a:pos x="925" y="144"/>
              </a:cxn>
              <a:cxn ang="0">
                <a:pos x="934" y="110"/>
              </a:cxn>
              <a:cxn ang="0">
                <a:pos x="921" y="67"/>
              </a:cxn>
              <a:cxn ang="0">
                <a:pos x="885" y="33"/>
              </a:cxn>
              <a:cxn ang="0">
                <a:pos x="831" y="9"/>
              </a:cxn>
              <a:cxn ang="0">
                <a:pos x="764" y="0"/>
              </a:cxn>
              <a:cxn ang="0">
                <a:pos x="714" y="4"/>
              </a:cxn>
              <a:cxn ang="0">
                <a:pos x="656" y="25"/>
              </a:cxn>
              <a:cxn ang="0">
                <a:pos x="617" y="58"/>
              </a:cxn>
              <a:cxn ang="0">
                <a:pos x="597" y="99"/>
              </a:cxn>
              <a:cxn ang="0">
                <a:pos x="600" y="134"/>
              </a:cxn>
              <a:cxn ang="0">
                <a:pos x="644" y="189"/>
              </a:cxn>
              <a:cxn ang="0">
                <a:pos x="689" y="247"/>
              </a:cxn>
              <a:cxn ang="0">
                <a:pos x="692" y="280"/>
              </a:cxn>
              <a:cxn ang="0">
                <a:pos x="671" y="323"/>
              </a:cxn>
              <a:cxn ang="0">
                <a:pos x="590" y="372"/>
              </a:cxn>
              <a:cxn ang="0">
                <a:pos x="0" y="433"/>
              </a:cxn>
              <a:cxn ang="0">
                <a:pos x="16" y="653"/>
              </a:cxn>
              <a:cxn ang="0">
                <a:pos x="54" y="866"/>
              </a:cxn>
              <a:cxn ang="0">
                <a:pos x="114" y="1071"/>
              </a:cxn>
              <a:cxn ang="0">
                <a:pos x="191" y="1266"/>
              </a:cxn>
              <a:cxn ang="0">
                <a:pos x="285" y="1453"/>
              </a:cxn>
              <a:cxn ang="0">
                <a:pos x="398" y="1628"/>
              </a:cxn>
              <a:cxn ang="0">
                <a:pos x="526" y="1791"/>
              </a:cxn>
              <a:cxn ang="0">
                <a:pos x="669" y="1942"/>
              </a:cxn>
              <a:cxn ang="0">
                <a:pos x="826" y="2077"/>
              </a:cxn>
              <a:cxn ang="0">
                <a:pos x="995" y="2198"/>
              </a:cxn>
              <a:cxn ang="0">
                <a:pos x="1176" y="2301"/>
              </a:cxn>
              <a:cxn ang="0">
                <a:pos x="1368" y="2387"/>
              </a:cxn>
              <a:cxn ang="0">
                <a:pos x="1569" y="2456"/>
              </a:cxn>
              <a:cxn ang="0">
                <a:pos x="1778" y="2505"/>
              </a:cxn>
              <a:cxn ang="0">
                <a:pos x="1994" y="2532"/>
              </a:cxn>
              <a:cxn ang="0">
                <a:pos x="2160" y="1985"/>
              </a:cxn>
              <a:cxn ang="0">
                <a:pos x="2135" y="1908"/>
              </a:cxn>
              <a:cxn ang="0">
                <a:pos x="2090" y="1857"/>
              </a:cxn>
              <a:cxn ang="0">
                <a:pos x="2050" y="1846"/>
              </a:cxn>
            </a:cxnLst>
            <a:rect l="0" t="0" r="r" b="b"/>
            <a:pathLst>
              <a:path w="2160" h="2537">
                <a:moveTo>
                  <a:pt x="2050" y="1846"/>
                </a:moveTo>
                <a:lnTo>
                  <a:pt x="2050" y="1846"/>
                </a:lnTo>
                <a:lnTo>
                  <a:pt x="2039" y="1848"/>
                </a:lnTo>
                <a:lnTo>
                  <a:pt x="2028" y="1850"/>
                </a:lnTo>
                <a:lnTo>
                  <a:pt x="2018" y="1855"/>
                </a:lnTo>
                <a:lnTo>
                  <a:pt x="2007" y="1861"/>
                </a:lnTo>
                <a:lnTo>
                  <a:pt x="1989" y="1877"/>
                </a:lnTo>
                <a:lnTo>
                  <a:pt x="1971" y="1895"/>
                </a:lnTo>
                <a:lnTo>
                  <a:pt x="1954" y="1913"/>
                </a:lnTo>
                <a:lnTo>
                  <a:pt x="1935" y="1928"/>
                </a:lnTo>
                <a:lnTo>
                  <a:pt x="1926" y="1935"/>
                </a:lnTo>
                <a:lnTo>
                  <a:pt x="1915" y="1938"/>
                </a:lnTo>
                <a:lnTo>
                  <a:pt x="1904" y="1942"/>
                </a:lnTo>
                <a:lnTo>
                  <a:pt x="1891" y="1944"/>
                </a:lnTo>
                <a:lnTo>
                  <a:pt x="1891" y="1944"/>
                </a:lnTo>
                <a:lnTo>
                  <a:pt x="1881" y="1942"/>
                </a:lnTo>
                <a:lnTo>
                  <a:pt x="1870" y="1940"/>
                </a:lnTo>
                <a:lnTo>
                  <a:pt x="1859" y="1935"/>
                </a:lnTo>
                <a:lnTo>
                  <a:pt x="1848" y="1929"/>
                </a:lnTo>
                <a:lnTo>
                  <a:pt x="1839" y="1922"/>
                </a:lnTo>
                <a:lnTo>
                  <a:pt x="1830" y="1915"/>
                </a:lnTo>
                <a:lnTo>
                  <a:pt x="1821" y="1904"/>
                </a:lnTo>
                <a:lnTo>
                  <a:pt x="1814" y="1893"/>
                </a:lnTo>
                <a:lnTo>
                  <a:pt x="1807" y="1881"/>
                </a:lnTo>
                <a:lnTo>
                  <a:pt x="1799" y="1868"/>
                </a:lnTo>
                <a:lnTo>
                  <a:pt x="1794" y="1855"/>
                </a:lnTo>
                <a:lnTo>
                  <a:pt x="1789" y="1839"/>
                </a:lnTo>
                <a:lnTo>
                  <a:pt x="1785" y="1825"/>
                </a:lnTo>
                <a:lnTo>
                  <a:pt x="1783" y="1809"/>
                </a:lnTo>
                <a:lnTo>
                  <a:pt x="1781" y="1791"/>
                </a:lnTo>
                <a:lnTo>
                  <a:pt x="1781" y="1774"/>
                </a:lnTo>
                <a:lnTo>
                  <a:pt x="1781" y="1774"/>
                </a:lnTo>
                <a:lnTo>
                  <a:pt x="1781" y="1756"/>
                </a:lnTo>
                <a:lnTo>
                  <a:pt x="1783" y="1740"/>
                </a:lnTo>
                <a:lnTo>
                  <a:pt x="1785" y="1724"/>
                </a:lnTo>
                <a:lnTo>
                  <a:pt x="1789" y="1708"/>
                </a:lnTo>
                <a:lnTo>
                  <a:pt x="1794" y="1693"/>
                </a:lnTo>
                <a:lnTo>
                  <a:pt x="1799" y="1679"/>
                </a:lnTo>
                <a:lnTo>
                  <a:pt x="1807" y="1666"/>
                </a:lnTo>
                <a:lnTo>
                  <a:pt x="1814" y="1654"/>
                </a:lnTo>
                <a:lnTo>
                  <a:pt x="1821" y="1643"/>
                </a:lnTo>
                <a:lnTo>
                  <a:pt x="1830" y="1634"/>
                </a:lnTo>
                <a:lnTo>
                  <a:pt x="1839" y="1625"/>
                </a:lnTo>
                <a:lnTo>
                  <a:pt x="1848" y="1617"/>
                </a:lnTo>
                <a:lnTo>
                  <a:pt x="1859" y="1612"/>
                </a:lnTo>
                <a:lnTo>
                  <a:pt x="1870" y="1608"/>
                </a:lnTo>
                <a:lnTo>
                  <a:pt x="1881" y="1605"/>
                </a:lnTo>
                <a:lnTo>
                  <a:pt x="1891" y="1605"/>
                </a:lnTo>
                <a:lnTo>
                  <a:pt x="1891" y="1605"/>
                </a:lnTo>
                <a:lnTo>
                  <a:pt x="1904" y="1605"/>
                </a:lnTo>
                <a:lnTo>
                  <a:pt x="1915" y="1608"/>
                </a:lnTo>
                <a:lnTo>
                  <a:pt x="1926" y="1614"/>
                </a:lnTo>
                <a:lnTo>
                  <a:pt x="1935" y="1619"/>
                </a:lnTo>
                <a:lnTo>
                  <a:pt x="1954" y="1635"/>
                </a:lnTo>
                <a:lnTo>
                  <a:pt x="1971" y="1654"/>
                </a:lnTo>
                <a:lnTo>
                  <a:pt x="1989" y="1672"/>
                </a:lnTo>
                <a:lnTo>
                  <a:pt x="2007" y="1686"/>
                </a:lnTo>
                <a:lnTo>
                  <a:pt x="2018" y="1693"/>
                </a:lnTo>
                <a:lnTo>
                  <a:pt x="2027" y="1697"/>
                </a:lnTo>
                <a:lnTo>
                  <a:pt x="2039" y="1700"/>
                </a:lnTo>
                <a:lnTo>
                  <a:pt x="2050" y="1700"/>
                </a:lnTo>
                <a:lnTo>
                  <a:pt x="2050" y="1700"/>
                </a:lnTo>
                <a:lnTo>
                  <a:pt x="2061" y="1700"/>
                </a:lnTo>
                <a:lnTo>
                  <a:pt x="2070" y="1699"/>
                </a:lnTo>
                <a:lnTo>
                  <a:pt x="2081" y="1695"/>
                </a:lnTo>
                <a:lnTo>
                  <a:pt x="2090" y="1691"/>
                </a:lnTo>
                <a:lnTo>
                  <a:pt x="2099" y="1684"/>
                </a:lnTo>
                <a:lnTo>
                  <a:pt x="2106" y="1679"/>
                </a:lnTo>
                <a:lnTo>
                  <a:pt x="2122" y="1661"/>
                </a:lnTo>
                <a:lnTo>
                  <a:pt x="2137" y="1641"/>
                </a:lnTo>
                <a:lnTo>
                  <a:pt x="2147" y="1617"/>
                </a:lnTo>
                <a:lnTo>
                  <a:pt x="2155" y="1590"/>
                </a:lnTo>
                <a:lnTo>
                  <a:pt x="2160" y="1562"/>
                </a:lnTo>
                <a:lnTo>
                  <a:pt x="2160" y="377"/>
                </a:lnTo>
                <a:lnTo>
                  <a:pt x="968" y="377"/>
                </a:lnTo>
                <a:lnTo>
                  <a:pt x="968" y="377"/>
                </a:lnTo>
                <a:lnTo>
                  <a:pt x="941" y="372"/>
                </a:lnTo>
                <a:lnTo>
                  <a:pt x="916" y="363"/>
                </a:lnTo>
                <a:lnTo>
                  <a:pt x="894" y="352"/>
                </a:lnTo>
                <a:lnTo>
                  <a:pt x="874" y="339"/>
                </a:lnTo>
                <a:lnTo>
                  <a:pt x="858" y="323"/>
                </a:lnTo>
                <a:lnTo>
                  <a:pt x="847" y="307"/>
                </a:lnTo>
                <a:lnTo>
                  <a:pt x="844" y="298"/>
                </a:lnTo>
                <a:lnTo>
                  <a:pt x="840" y="289"/>
                </a:lnTo>
                <a:lnTo>
                  <a:pt x="838" y="280"/>
                </a:lnTo>
                <a:lnTo>
                  <a:pt x="837" y="269"/>
                </a:lnTo>
                <a:lnTo>
                  <a:pt x="837" y="269"/>
                </a:lnTo>
                <a:lnTo>
                  <a:pt x="838" y="258"/>
                </a:lnTo>
                <a:lnTo>
                  <a:pt x="842" y="247"/>
                </a:lnTo>
                <a:lnTo>
                  <a:pt x="846" y="236"/>
                </a:lnTo>
                <a:lnTo>
                  <a:pt x="853" y="226"/>
                </a:lnTo>
                <a:lnTo>
                  <a:pt x="867" y="208"/>
                </a:lnTo>
                <a:lnTo>
                  <a:pt x="885" y="189"/>
                </a:lnTo>
                <a:lnTo>
                  <a:pt x="903" y="173"/>
                </a:lnTo>
                <a:lnTo>
                  <a:pt x="920" y="153"/>
                </a:lnTo>
                <a:lnTo>
                  <a:pt x="925" y="144"/>
                </a:lnTo>
                <a:lnTo>
                  <a:pt x="930" y="134"/>
                </a:lnTo>
                <a:lnTo>
                  <a:pt x="934" y="123"/>
                </a:lnTo>
                <a:lnTo>
                  <a:pt x="934" y="110"/>
                </a:lnTo>
                <a:lnTo>
                  <a:pt x="934" y="110"/>
                </a:lnTo>
                <a:lnTo>
                  <a:pt x="934" y="99"/>
                </a:lnTo>
                <a:lnTo>
                  <a:pt x="930" y="89"/>
                </a:lnTo>
                <a:lnTo>
                  <a:pt x="927" y="78"/>
                </a:lnTo>
                <a:lnTo>
                  <a:pt x="921" y="67"/>
                </a:lnTo>
                <a:lnTo>
                  <a:pt x="914" y="58"/>
                </a:lnTo>
                <a:lnTo>
                  <a:pt x="905" y="49"/>
                </a:lnTo>
                <a:lnTo>
                  <a:pt x="896" y="40"/>
                </a:lnTo>
                <a:lnTo>
                  <a:pt x="885" y="33"/>
                </a:lnTo>
                <a:lnTo>
                  <a:pt x="873" y="25"/>
                </a:lnTo>
                <a:lnTo>
                  <a:pt x="860" y="18"/>
                </a:lnTo>
                <a:lnTo>
                  <a:pt x="846" y="13"/>
                </a:lnTo>
                <a:lnTo>
                  <a:pt x="831" y="9"/>
                </a:lnTo>
                <a:lnTo>
                  <a:pt x="815" y="4"/>
                </a:lnTo>
                <a:lnTo>
                  <a:pt x="799" y="2"/>
                </a:lnTo>
                <a:lnTo>
                  <a:pt x="783" y="0"/>
                </a:lnTo>
                <a:lnTo>
                  <a:pt x="764" y="0"/>
                </a:lnTo>
                <a:lnTo>
                  <a:pt x="764" y="0"/>
                </a:lnTo>
                <a:lnTo>
                  <a:pt x="748" y="0"/>
                </a:lnTo>
                <a:lnTo>
                  <a:pt x="730" y="2"/>
                </a:lnTo>
                <a:lnTo>
                  <a:pt x="714" y="4"/>
                </a:lnTo>
                <a:lnTo>
                  <a:pt x="700" y="9"/>
                </a:lnTo>
                <a:lnTo>
                  <a:pt x="683" y="13"/>
                </a:lnTo>
                <a:lnTo>
                  <a:pt x="671" y="18"/>
                </a:lnTo>
                <a:lnTo>
                  <a:pt x="656" y="25"/>
                </a:lnTo>
                <a:lnTo>
                  <a:pt x="645" y="33"/>
                </a:lnTo>
                <a:lnTo>
                  <a:pt x="635" y="40"/>
                </a:lnTo>
                <a:lnTo>
                  <a:pt x="624" y="49"/>
                </a:lnTo>
                <a:lnTo>
                  <a:pt x="617" y="58"/>
                </a:lnTo>
                <a:lnTo>
                  <a:pt x="609" y="67"/>
                </a:lnTo>
                <a:lnTo>
                  <a:pt x="604" y="78"/>
                </a:lnTo>
                <a:lnTo>
                  <a:pt x="599" y="89"/>
                </a:lnTo>
                <a:lnTo>
                  <a:pt x="597" y="99"/>
                </a:lnTo>
                <a:lnTo>
                  <a:pt x="595" y="110"/>
                </a:lnTo>
                <a:lnTo>
                  <a:pt x="595" y="110"/>
                </a:lnTo>
                <a:lnTo>
                  <a:pt x="597" y="123"/>
                </a:lnTo>
                <a:lnTo>
                  <a:pt x="600" y="134"/>
                </a:lnTo>
                <a:lnTo>
                  <a:pt x="604" y="144"/>
                </a:lnTo>
                <a:lnTo>
                  <a:pt x="611" y="153"/>
                </a:lnTo>
                <a:lnTo>
                  <a:pt x="626" y="173"/>
                </a:lnTo>
                <a:lnTo>
                  <a:pt x="644" y="189"/>
                </a:lnTo>
                <a:lnTo>
                  <a:pt x="662" y="208"/>
                </a:lnTo>
                <a:lnTo>
                  <a:pt x="678" y="226"/>
                </a:lnTo>
                <a:lnTo>
                  <a:pt x="683" y="236"/>
                </a:lnTo>
                <a:lnTo>
                  <a:pt x="689" y="247"/>
                </a:lnTo>
                <a:lnTo>
                  <a:pt x="691" y="258"/>
                </a:lnTo>
                <a:lnTo>
                  <a:pt x="692" y="269"/>
                </a:lnTo>
                <a:lnTo>
                  <a:pt x="692" y="269"/>
                </a:lnTo>
                <a:lnTo>
                  <a:pt x="692" y="280"/>
                </a:lnTo>
                <a:lnTo>
                  <a:pt x="691" y="289"/>
                </a:lnTo>
                <a:lnTo>
                  <a:pt x="687" y="298"/>
                </a:lnTo>
                <a:lnTo>
                  <a:pt x="682" y="307"/>
                </a:lnTo>
                <a:lnTo>
                  <a:pt x="671" y="323"/>
                </a:lnTo>
                <a:lnTo>
                  <a:pt x="654" y="339"/>
                </a:lnTo>
                <a:lnTo>
                  <a:pt x="636" y="352"/>
                </a:lnTo>
                <a:lnTo>
                  <a:pt x="613" y="363"/>
                </a:lnTo>
                <a:lnTo>
                  <a:pt x="590" y="372"/>
                </a:lnTo>
                <a:lnTo>
                  <a:pt x="563" y="377"/>
                </a:lnTo>
                <a:lnTo>
                  <a:pt x="0" y="377"/>
                </a:lnTo>
                <a:lnTo>
                  <a:pt x="0" y="377"/>
                </a:lnTo>
                <a:lnTo>
                  <a:pt x="0" y="433"/>
                </a:lnTo>
                <a:lnTo>
                  <a:pt x="2" y="489"/>
                </a:lnTo>
                <a:lnTo>
                  <a:pt x="5" y="543"/>
                </a:lnTo>
                <a:lnTo>
                  <a:pt x="11" y="599"/>
                </a:lnTo>
                <a:lnTo>
                  <a:pt x="16" y="653"/>
                </a:lnTo>
                <a:lnTo>
                  <a:pt x="25" y="707"/>
                </a:lnTo>
                <a:lnTo>
                  <a:pt x="32" y="759"/>
                </a:lnTo>
                <a:lnTo>
                  <a:pt x="43" y="813"/>
                </a:lnTo>
                <a:lnTo>
                  <a:pt x="54" y="866"/>
                </a:lnTo>
                <a:lnTo>
                  <a:pt x="67" y="918"/>
                </a:lnTo>
                <a:lnTo>
                  <a:pt x="81" y="968"/>
                </a:lnTo>
                <a:lnTo>
                  <a:pt x="97" y="1021"/>
                </a:lnTo>
                <a:lnTo>
                  <a:pt x="114" y="1071"/>
                </a:lnTo>
                <a:lnTo>
                  <a:pt x="130" y="1120"/>
                </a:lnTo>
                <a:lnTo>
                  <a:pt x="150" y="1170"/>
                </a:lnTo>
                <a:lnTo>
                  <a:pt x="169" y="1219"/>
                </a:lnTo>
                <a:lnTo>
                  <a:pt x="191" y="1266"/>
                </a:lnTo>
                <a:lnTo>
                  <a:pt x="213" y="1315"/>
                </a:lnTo>
                <a:lnTo>
                  <a:pt x="236" y="1361"/>
                </a:lnTo>
                <a:lnTo>
                  <a:pt x="260" y="1407"/>
                </a:lnTo>
                <a:lnTo>
                  <a:pt x="285" y="1453"/>
                </a:lnTo>
                <a:lnTo>
                  <a:pt x="312" y="1498"/>
                </a:lnTo>
                <a:lnTo>
                  <a:pt x="341" y="1542"/>
                </a:lnTo>
                <a:lnTo>
                  <a:pt x="368" y="1585"/>
                </a:lnTo>
                <a:lnTo>
                  <a:pt x="398" y="1628"/>
                </a:lnTo>
                <a:lnTo>
                  <a:pt x="429" y="1670"/>
                </a:lnTo>
                <a:lnTo>
                  <a:pt x="460" y="1711"/>
                </a:lnTo>
                <a:lnTo>
                  <a:pt x="492" y="1751"/>
                </a:lnTo>
                <a:lnTo>
                  <a:pt x="526" y="1791"/>
                </a:lnTo>
                <a:lnTo>
                  <a:pt x="561" y="1830"/>
                </a:lnTo>
                <a:lnTo>
                  <a:pt x="597" y="1868"/>
                </a:lnTo>
                <a:lnTo>
                  <a:pt x="633" y="1906"/>
                </a:lnTo>
                <a:lnTo>
                  <a:pt x="669" y="1942"/>
                </a:lnTo>
                <a:lnTo>
                  <a:pt x="707" y="1976"/>
                </a:lnTo>
                <a:lnTo>
                  <a:pt x="746" y="2011"/>
                </a:lnTo>
                <a:lnTo>
                  <a:pt x="786" y="2045"/>
                </a:lnTo>
                <a:lnTo>
                  <a:pt x="826" y="2077"/>
                </a:lnTo>
                <a:lnTo>
                  <a:pt x="867" y="2108"/>
                </a:lnTo>
                <a:lnTo>
                  <a:pt x="909" y="2139"/>
                </a:lnTo>
                <a:lnTo>
                  <a:pt x="952" y="2169"/>
                </a:lnTo>
                <a:lnTo>
                  <a:pt x="995" y="2198"/>
                </a:lnTo>
                <a:lnTo>
                  <a:pt x="1040" y="2225"/>
                </a:lnTo>
                <a:lnTo>
                  <a:pt x="1085" y="2252"/>
                </a:lnTo>
                <a:lnTo>
                  <a:pt x="1130" y="2277"/>
                </a:lnTo>
                <a:lnTo>
                  <a:pt x="1176" y="2301"/>
                </a:lnTo>
                <a:lnTo>
                  <a:pt x="1222" y="2324"/>
                </a:lnTo>
                <a:lnTo>
                  <a:pt x="1271" y="2348"/>
                </a:lnTo>
                <a:lnTo>
                  <a:pt x="1320" y="2368"/>
                </a:lnTo>
                <a:lnTo>
                  <a:pt x="1368" y="2387"/>
                </a:lnTo>
                <a:lnTo>
                  <a:pt x="1417" y="2407"/>
                </a:lnTo>
                <a:lnTo>
                  <a:pt x="1468" y="2423"/>
                </a:lnTo>
                <a:lnTo>
                  <a:pt x="1518" y="2441"/>
                </a:lnTo>
                <a:lnTo>
                  <a:pt x="1569" y="2456"/>
                </a:lnTo>
                <a:lnTo>
                  <a:pt x="1619" y="2470"/>
                </a:lnTo>
                <a:lnTo>
                  <a:pt x="1671" y="2483"/>
                </a:lnTo>
                <a:lnTo>
                  <a:pt x="1724" y="2494"/>
                </a:lnTo>
                <a:lnTo>
                  <a:pt x="1778" y="2505"/>
                </a:lnTo>
                <a:lnTo>
                  <a:pt x="1830" y="2514"/>
                </a:lnTo>
                <a:lnTo>
                  <a:pt x="1884" y="2521"/>
                </a:lnTo>
                <a:lnTo>
                  <a:pt x="1938" y="2526"/>
                </a:lnTo>
                <a:lnTo>
                  <a:pt x="1994" y="2532"/>
                </a:lnTo>
                <a:lnTo>
                  <a:pt x="2048" y="2535"/>
                </a:lnTo>
                <a:lnTo>
                  <a:pt x="2104" y="2537"/>
                </a:lnTo>
                <a:lnTo>
                  <a:pt x="2160" y="2537"/>
                </a:lnTo>
                <a:lnTo>
                  <a:pt x="2160" y="1985"/>
                </a:lnTo>
                <a:lnTo>
                  <a:pt x="2160" y="1985"/>
                </a:lnTo>
                <a:lnTo>
                  <a:pt x="2155" y="1956"/>
                </a:lnTo>
                <a:lnTo>
                  <a:pt x="2147" y="1931"/>
                </a:lnTo>
                <a:lnTo>
                  <a:pt x="2135" y="1908"/>
                </a:lnTo>
                <a:lnTo>
                  <a:pt x="2122" y="1886"/>
                </a:lnTo>
                <a:lnTo>
                  <a:pt x="2106" y="1870"/>
                </a:lnTo>
                <a:lnTo>
                  <a:pt x="2099" y="1863"/>
                </a:lnTo>
                <a:lnTo>
                  <a:pt x="2090" y="1857"/>
                </a:lnTo>
                <a:lnTo>
                  <a:pt x="2081" y="1852"/>
                </a:lnTo>
                <a:lnTo>
                  <a:pt x="2070" y="1850"/>
                </a:lnTo>
                <a:lnTo>
                  <a:pt x="2061" y="1846"/>
                </a:lnTo>
                <a:lnTo>
                  <a:pt x="2050" y="1846"/>
                </a:lnTo>
                <a:lnTo>
                  <a:pt x="2050" y="1846"/>
                </a:lnTo>
                <a:close/>
              </a:path>
            </a:pathLst>
          </a:custGeom>
          <a:solidFill>
            <a:srgbClr val="01B5B6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reeform 8"/>
          <p:cNvSpPr>
            <a:spLocks/>
          </p:cNvSpPr>
          <p:nvPr/>
        </p:nvSpPr>
        <p:spPr bwMode="auto">
          <a:xfrm>
            <a:off x="3578746" y="1642581"/>
            <a:ext cx="1143127" cy="972108"/>
          </a:xfrm>
          <a:custGeom>
            <a:avLst/>
            <a:gdLst/>
            <a:ahLst/>
            <a:cxnLst>
              <a:cxn ang="0">
                <a:pos x="2405" y="600"/>
              </a:cxn>
              <a:cxn ang="0">
                <a:pos x="2349" y="645"/>
              </a:cxn>
              <a:cxn ang="0">
                <a:pos x="2293" y="689"/>
              </a:cxn>
              <a:cxn ang="0">
                <a:pos x="2259" y="692"/>
              </a:cxn>
              <a:cxn ang="0">
                <a:pos x="2221" y="676"/>
              </a:cxn>
              <a:cxn ang="0">
                <a:pos x="2183" y="629"/>
              </a:cxn>
              <a:cxn ang="0">
                <a:pos x="2160" y="0"/>
              </a:cxn>
              <a:cxn ang="0">
                <a:pos x="1994" y="7"/>
              </a:cxn>
              <a:cxn ang="0">
                <a:pos x="1778" y="34"/>
              </a:cxn>
              <a:cxn ang="0">
                <a:pos x="1569" y="83"/>
              </a:cxn>
              <a:cxn ang="0">
                <a:pos x="1368" y="150"/>
              </a:cxn>
              <a:cxn ang="0">
                <a:pos x="1176" y="236"/>
              </a:cxn>
              <a:cxn ang="0">
                <a:pos x="995" y="341"/>
              </a:cxn>
              <a:cxn ang="0">
                <a:pos x="826" y="462"/>
              </a:cxn>
              <a:cxn ang="0">
                <a:pos x="669" y="597"/>
              </a:cxn>
              <a:cxn ang="0">
                <a:pos x="526" y="746"/>
              </a:cxn>
              <a:cxn ang="0">
                <a:pos x="398" y="911"/>
              </a:cxn>
              <a:cxn ang="0">
                <a:pos x="285" y="1085"/>
              </a:cxn>
              <a:cxn ang="0">
                <a:pos x="191" y="1271"/>
              </a:cxn>
              <a:cxn ang="0">
                <a:pos x="114" y="1468"/>
              </a:cxn>
              <a:cxn ang="0">
                <a:pos x="54" y="1673"/>
              </a:cxn>
              <a:cxn ang="0">
                <a:pos x="16" y="1886"/>
              </a:cxn>
              <a:cxn ang="0">
                <a:pos x="0" y="2104"/>
              </a:cxn>
              <a:cxn ang="0">
                <a:pos x="590" y="2155"/>
              </a:cxn>
              <a:cxn ang="0">
                <a:pos x="671" y="2106"/>
              </a:cxn>
              <a:cxn ang="0">
                <a:pos x="692" y="2063"/>
              </a:cxn>
              <a:cxn ang="0">
                <a:pos x="689" y="2030"/>
              </a:cxn>
              <a:cxn ang="0">
                <a:pos x="644" y="1972"/>
              </a:cxn>
              <a:cxn ang="0">
                <a:pos x="600" y="1917"/>
              </a:cxn>
              <a:cxn ang="0">
                <a:pos x="597" y="1882"/>
              </a:cxn>
              <a:cxn ang="0">
                <a:pos x="617" y="1841"/>
              </a:cxn>
              <a:cxn ang="0">
                <a:pos x="656" y="1808"/>
              </a:cxn>
              <a:cxn ang="0">
                <a:pos x="714" y="1787"/>
              </a:cxn>
              <a:cxn ang="0">
                <a:pos x="764" y="1783"/>
              </a:cxn>
              <a:cxn ang="0">
                <a:pos x="831" y="1792"/>
              </a:cxn>
              <a:cxn ang="0">
                <a:pos x="885" y="1816"/>
              </a:cxn>
              <a:cxn ang="0">
                <a:pos x="921" y="1850"/>
              </a:cxn>
              <a:cxn ang="0">
                <a:pos x="934" y="1893"/>
              </a:cxn>
              <a:cxn ang="0">
                <a:pos x="925" y="1927"/>
              </a:cxn>
              <a:cxn ang="0">
                <a:pos x="867" y="1991"/>
              </a:cxn>
              <a:cxn ang="0">
                <a:pos x="838" y="2041"/>
              </a:cxn>
              <a:cxn ang="0">
                <a:pos x="840" y="2072"/>
              </a:cxn>
              <a:cxn ang="0">
                <a:pos x="874" y="2122"/>
              </a:cxn>
              <a:cxn ang="0">
                <a:pos x="968" y="2160"/>
              </a:cxn>
              <a:cxn ang="0">
                <a:pos x="2164" y="956"/>
              </a:cxn>
              <a:cxn ang="0">
                <a:pos x="2203" y="871"/>
              </a:cxn>
              <a:cxn ang="0">
                <a:pos x="2239" y="846"/>
              </a:cxn>
              <a:cxn ang="0">
                <a:pos x="2270" y="838"/>
              </a:cxn>
              <a:cxn ang="0">
                <a:pos x="2313" y="853"/>
              </a:cxn>
              <a:cxn ang="0">
                <a:pos x="2385" y="920"/>
              </a:cxn>
              <a:cxn ang="0">
                <a:pos x="2429" y="936"/>
              </a:cxn>
              <a:cxn ang="0">
                <a:pos x="2461" y="929"/>
              </a:cxn>
              <a:cxn ang="0">
                <a:pos x="2499" y="896"/>
              </a:cxn>
              <a:cxn ang="0">
                <a:pos x="2526" y="847"/>
              </a:cxn>
              <a:cxn ang="0">
                <a:pos x="2539" y="783"/>
              </a:cxn>
              <a:cxn ang="0">
                <a:pos x="2537" y="732"/>
              </a:cxn>
              <a:cxn ang="0">
                <a:pos x="2521" y="671"/>
              </a:cxn>
              <a:cxn ang="0">
                <a:pos x="2490" y="626"/>
              </a:cxn>
              <a:cxn ang="0">
                <a:pos x="2450" y="600"/>
              </a:cxn>
            </a:cxnLst>
            <a:rect l="0" t="0" r="r" b="b"/>
            <a:pathLst>
              <a:path w="2540" h="2160">
                <a:moveTo>
                  <a:pt x="2429" y="597"/>
                </a:moveTo>
                <a:lnTo>
                  <a:pt x="2429" y="597"/>
                </a:lnTo>
                <a:lnTo>
                  <a:pt x="2416" y="597"/>
                </a:lnTo>
                <a:lnTo>
                  <a:pt x="2405" y="600"/>
                </a:lnTo>
                <a:lnTo>
                  <a:pt x="2394" y="606"/>
                </a:lnTo>
                <a:lnTo>
                  <a:pt x="2385" y="611"/>
                </a:lnTo>
                <a:lnTo>
                  <a:pt x="2367" y="627"/>
                </a:lnTo>
                <a:lnTo>
                  <a:pt x="2349" y="645"/>
                </a:lnTo>
                <a:lnTo>
                  <a:pt x="2331" y="664"/>
                </a:lnTo>
                <a:lnTo>
                  <a:pt x="2313" y="678"/>
                </a:lnTo>
                <a:lnTo>
                  <a:pt x="2304" y="685"/>
                </a:lnTo>
                <a:lnTo>
                  <a:pt x="2293" y="689"/>
                </a:lnTo>
                <a:lnTo>
                  <a:pt x="2283" y="692"/>
                </a:lnTo>
                <a:lnTo>
                  <a:pt x="2270" y="694"/>
                </a:lnTo>
                <a:lnTo>
                  <a:pt x="2270" y="694"/>
                </a:lnTo>
                <a:lnTo>
                  <a:pt x="2259" y="692"/>
                </a:lnTo>
                <a:lnTo>
                  <a:pt x="2250" y="691"/>
                </a:lnTo>
                <a:lnTo>
                  <a:pt x="2239" y="687"/>
                </a:lnTo>
                <a:lnTo>
                  <a:pt x="2230" y="682"/>
                </a:lnTo>
                <a:lnTo>
                  <a:pt x="2221" y="676"/>
                </a:lnTo>
                <a:lnTo>
                  <a:pt x="2212" y="669"/>
                </a:lnTo>
                <a:lnTo>
                  <a:pt x="2203" y="660"/>
                </a:lnTo>
                <a:lnTo>
                  <a:pt x="2196" y="651"/>
                </a:lnTo>
                <a:lnTo>
                  <a:pt x="2183" y="629"/>
                </a:lnTo>
                <a:lnTo>
                  <a:pt x="2173" y="604"/>
                </a:lnTo>
                <a:lnTo>
                  <a:pt x="2164" y="577"/>
                </a:lnTo>
                <a:lnTo>
                  <a:pt x="2160" y="546"/>
                </a:lnTo>
                <a:lnTo>
                  <a:pt x="2160" y="0"/>
                </a:lnTo>
                <a:lnTo>
                  <a:pt x="2160" y="0"/>
                </a:lnTo>
                <a:lnTo>
                  <a:pt x="2104" y="0"/>
                </a:lnTo>
                <a:lnTo>
                  <a:pt x="2048" y="4"/>
                </a:lnTo>
                <a:lnTo>
                  <a:pt x="1994" y="7"/>
                </a:lnTo>
                <a:lnTo>
                  <a:pt x="1938" y="11"/>
                </a:lnTo>
                <a:lnTo>
                  <a:pt x="1884" y="18"/>
                </a:lnTo>
                <a:lnTo>
                  <a:pt x="1830" y="25"/>
                </a:lnTo>
                <a:lnTo>
                  <a:pt x="1778" y="34"/>
                </a:lnTo>
                <a:lnTo>
                  <a:pt x="1724" y="43"/>
                </a:lnTo>
                <a:lnTo>
                  <a:pt x="1671" y="56"/>
                </a:lnTo>
                <a:lnTo>
                  <a:pt x="1619" y="69"/>
                </a:lnTo>
                <a:lnTo>
                  <a:pt x="1569" y="83"/>
                </a:lnTo>
                <a:lnTo>
                  <a:pt x="1518" y="97"/>
                </a:lnTo>
                <a:lnTo>
                  <a:pt x="1468" y="114"/>
                </a:lnTo>
                <a:lnTo>
                  <a:pt x="1417" y="132"/>
                </a:lnTo>
                <a:lnTo>
                  <a:pt x="1368" y="150"/>
                </a:lnTo>
                <a:lnTo>
                  <a:pt x="1320" y="169"/>
                </a:lnTo>
                <a:lnTo>
                  <a:pt x="1271" y="191"/>
                </a:lnTo>
                <a:lnTo>
                  <a:pt x="1222" y="213"/>
                </a:lnTo>
                <a:lnTo>
                  <a:pt x="1176" y="236"/>
                </a:lnTo>
                <a:lnTo>
                  <a:pt x="1130" y="261"/>
                </a:lnTo>
                <a:lnTo>
                  <a:pt x="1085" y="287"/>
                </a:lnTo>
                <a:lnTo>
                  <a:pt x="1040" y="314"/>
                </a:lnTo>
                <a:lnTo>
                  <a:pt x="995" y="341"/>
                </a:lnTo>
                <a:lnTo>
                  <a:pt x="952" y="370"/>
                </a:lnTo>
                <a:lnTo>
                  <a:pt x="909" y="398"/>
                </a:lnTo>
                <a:lnTo>
                  <a:pt x="867" y="429"/>
                </a:lnTo>
                <a:lnTo>
                  <a:pt x="826" y="462"/>
                </a:lnTo>
                <a:lnTo>
                  <a:pt x="786" y="494"/>
                </a:lnTo>
                <a:lnTo>
                  <a:pt x="746" y="526"/>
                </a:lnTo>
                <a:lnTo>
                  <a:pt x="707" y="561"/>
                </a:lnTo>
                <a:lnTo>
                  <a:pt x="669" y="597"/>
                </a:lnTo>
                <a:lnTo>
                  <a:pt x="633" y="633"/>
                </a:lnTo>
                <a:lnTo>
                  <a:pt x="597" y="671"/>
                </a:lnTo>
                <a:lnTo>
                  <a:pt x="561" y="709"/>
                </a:lnTo>
                <a:lnTo>
                  <a:pt x="526" y="746"/>
                </a:lnTo>
                <a:lnTo>
                  <a:pt x="492" y="786"/>
                </a:lnTo>
                <a:lnTo>
                  <a:pt x="460" y="828"/>
                </a:lnTo>
                <a:lnTo>
                  <a:pt x="429" y="867"/>
                </a:lnTo>
                <a:lnTo>
                  <a:pt x="398" y="911"/>
                </a:lnTo>
                <a:lnTo>
                  <a:pt x="368" y="952"/>
                </a:lnTo>
                <a:lnTo>
                  <a:pt x="341" y="995"/>
                </a:lnTo>
                <a:lnTo>
                  <a:pt x="312" y="1040"/>
                </a:lnTo>
                <a:lnTo>
                  <a:pt x="285" y="1085"/>
                </a:lnTo>
                <a:lnTo>
                  <a:pt x="260" y="1130"/>
                </a:lnTo>
                <a:lnTo>
                  <a:pt x="236" y="1177"/>
                </a:lnTo>
                <a:lnTo>
                  <a:pt x="213" y="1224"/>
                </a:lnTo>
                <a:lnTo>
                  <a:pt x="191" y="1271"/>
                </a:lnTo>
                <a:lnTo>
                  <a:pt x="169" y="1320"/>
                </a:lnTo>
                <a:lnTo>
                  <a:pt x="150" y="1368"/>
                </a:lnTo>
                <a:lnTo>
                  <a:pt x="130" y="1417"/>
                </a:lnTo>
                <a:lnTo>
                  <a:pt x="114" y="1468"/>
                </a:lnTo>
                <a:lnTo>
                  <a:pt x="97" y="1518"/>
                </a:lnTo>
                <a:lnTo>
                  <a:pt x="81" y="1569"/>
                </a:lnTo>
                <a:lnTo>
                  <a:pt x="67" y="1621"/>
                </a:lnTo>
                <a:lnTo>
                  <a:pt x="54" y="1673"/>
                </a:lnTo>
                <a:lnTo>
                  <a:pt x="43" y="1725"/>
                </a:lnTo>
                <a:lnTo>
                  <a:pt x="32" y="1778"/>
                </a:lnTo>
                <a:lnTo>
                  <a:pt x="25" y="1832"/>
                </a:lnTo>
                <a:lnTo>
                  <a:pt x="16" y="1886"/>
                </a:lnTo>
                <a:lnTo>
                  <a:pt x="11" y="1940"/>
                </a:lnTo>
                <a:lnTo>
                  <a:pt x="5" y="1994"/>
                </a:lnTo>
                <a:lnTo>
                  <a:pt x="2" y="2050"/>
                </a:lnTo>
                <a:lnTo>
                  <a:pt x="0" y="2104"/>
                </a:lnTo>
                <a:lnTo>
                  <a:pt x="0" y="2160"/>
                </a:lnTo>
                <a:lnTo>
                  <a:pt x="563" y="2160"/>
                </a:lnTo>
                <a:lnTo>
                  <a:pt x="563" y="2160"/>
                </a:lnTo>
                <a:lnTo>
                  <a:pt x="590" y="2155"/>
                </a:lnTo>
                <a:lnTo>
                  <a:pt x="613" y="2146"/>
                </a:lnTo>
                <a:lnTo>
                  <a:pt x="636" y="2135"/>
                </a:lnTo>
                <a:lnTo>
                  <a:pt x="654" y="2122"/>
                </a:lnTo>
                <a:lnTo>
                  <a:pt x="671" y="2106"/>
                </a:lnTo>
                <a:lnTo>
                  <a:pt x="682" y="2090"/>
                </a:lnTo>
                <a:lnTo>
                  <a:pt x="687" y="2081"/>
                </a:lnTo>
                <a:lnTo>
                  <a:pt x="691" y="2072"/>
                </a:lnTo>
                <a:lnTo>
                  <a:pt x="692" y="2063"/>
                </a:lnTo>
                <a:lnTo>
                  <a:pt x="692" y="2052"/>
                </a:lnTo>
                <a:lnTo>
                  <a:pt x="692" y="2052"/>
                </a:lnTo>
                <a:lnTo>
                  <a:pt x="691" y="2041"/>
                </a:lnTo>
                <a:lnTo>
                  <a:pt x="689" y="2030"/>
                </a:lnTo>
                <a:lnTo>
                  <a:pt x="683" y="2019"/>
                </a:lnTo>
                <a:lnTo>
                  <a:pt x="678" y="2009"/>
                </a:lnTo>
                <a:lnTo>
                  <a:pt x="662" y="1991"/>
                </a:lnTo>
                <a:lnTo>
                  <a:pt x="644" y="1972"/>
                </a:lnTo>
                <a:lnTo>
                  <a:pt x="626" y="1956"/>
                </a:lnTo>
                <a:lnTo>
                  <a:pt x="611" y="1936"/>
                </a:lnTo>
                <a:lnTo>
                  <a:pt x="604" y="1927"/>
                </a:lnTo>
                <a:lnTo>
                  <a:pt x="600" y="1917"/>
                </a:lnTo>
                <a:lnTo>
                  <a:pt x="597" y="1906"/>
                </a:lnTo>
                <a:lnTo>
                  <a:pt x="595" y="1893"/>
                </a:lnTo>
                <a:lnTo>
                  <a:pt x="595" y="1893"/>
                </a:lnTo>
                <a:lnTo>
                  <a:pt x="597" y="1882"/>
                </a:lnTo>
                <a:lnTo>
                  <a:pt x="599" y="1872"/>
                </a:lnTo>
                <a:lnTo>
                  <a:pt x="604" y="1861"/>
                </a:lnTo>
                <a:lnTo>
                  <a:pt x="609" y="1850"/>
                </a:lnTo>
                <a:lnTo>
                  <a:pt x="617" y="1841"/>
                </a:lnTo>
                <a:lnTo>
                  <a:pt x="624" y="1832"/>
                </a:lnTo>
                <a:lnTo>
                  <a:pt x="635" y="1823"/>
                </a:lnTo>
                <a:lnTo>
                  <a:pt x="645" y="1816"/>
                </a:lnTo>
                <a:lnTo>
                  <a:pt x="656" y="1808"/>
                </a:lnTo>
                <a:lnTo>
                  <a:pt x="671" y="1801"/>
                </a:lnTo>
                <a:lnTo>
                  <a:pt x="683" y="1796"/>
                </a:lnTo>
                <a:lnTo>
                  <a:pt x="700" y="1792"/>
                </a:lnTo>
                <a:lnTo>
                  <a:pt x="714" y="1787"/>
                </a:lnTo>
                <a:lnTo>
                  <a:pt x="730" y="1785"/>
                </a:lnTo>
                <a:lnTo>
                  <a:pt x="748" y="1783"/>
                </a:lnTo>
                <a:lnTo>
                  <a:pt x="764" y="1783"/>
                </a:lnTo>
                <a:lnTo>
                  <a:pt x="764" y="1783"/>
                </a:lnTo>
                <a:lnTo>
                  <a:pt x="783" y="1783"/>
                </a:lnTo>
                <a:lnTo>
                  <a:pt x="799" y="1785"/>
                </a:lnTo>
                <a:lnTo>
                  <a:pt x="815" y="1787"/>
                </a:lnTo>
                <a:lnTo>
                  <a:pt x="831" y="1792"/>
                </a:lnTo>
                <a:lnTo>
                  <a:pt x="846" y="1796"/>
                </a:lnTo>
                <a:lnTo>
                  <a:pt x="860" y="1801"/>
                </a:lnTo>
                <a:lnTo>
                  <a:pt x="873" y="1808"/>
                </a:lnTo>
                <a:lnTo>
                  <a:pt x="885" y="1816"/>
                </a:lnTo>
                <a:lnTo>
                  <a:pt x="896" y="1823"/>
                </a:lnTo>
                <a:lnTo>
                  <a:pt x="905" y="1832"/>
                </a:lnTo>
                <a:lnTo>
                  <a:pt x="914" y="1841"/>
                </a:lnTo>
                <a:lnTo>
                  <a:pt x="921" y="1850"/>
                </a:lnTo>
                <a:lnTo>
                  <a:pt x="927" y="1861"/>
                </a:lnTo>
                <a:lnTo>
                  <a:pt x="930" y="1872"/>
                </a:lnTo>
                <a:lnTo>
                  <a:pt x="934" y="1882"/>
                </a:lnTo>
                <a:lnTo>
                  <a:pt x="934" y="1893"/>
                </a:lnTo>
                <a:lnTo>
                  <a:pt x="934" y="1893"/>
                </a:lnTo>
                <a:lnTo>
                  <a:pt x="934" y="1906"/>
                </a:lnTo>
                <a:lnTo>
                  <a:pt x="930" y="1917"/>
                </a:lnTo>
                <a:lnTo>
                  <a:pt x="925" y="1927"/>
                </a:lnTo>
                <a:lnTo>
                  <a:pt x="920" y="1936"/>
                </a:lnTo>
                <a:lnTo>
                  <a:pt x="903" y="1956"/>
                </a:lnTo>
                <a:lnTo>
                  <a:pt x="885" y="1972"/>
                </a:lnTo>
                <a:lnTo>
                  <a:pt x="867" y="1991"/>
                </a:lnTo>
                <a:lnTo>
                  <a:pt x="853" y="2009"/>
                </a:lnTo>
                <a:lnTo>
                  <a:pt x="846" y="2019"/>
                </a:lnTo>
                <a:lnTo>
                  <a:pt x="842" y="2030"/>
                </a:lnTo>
                <a:lnTo>
                  <a:pt x="838" y="2041"/>
                </a:lnTo>
                <a:lnTo>
                  <a:pt x="837" y="2052"/>
                </a:lnTo>
                <a:lnTo>
                  <a:pt x="837" y="2052"/>
                </a:lnTo>
                <a:lnTo>
                  <a:pt x="838" y="2063"/>
                </a:lnTo>
                <a:lnTo>
                  <a:pt x="840" y="2072"/>
                </a:lnTo>
                <a:lnTo>
                  <a:pt x="844" y="2081"/>
                </a:lnTo>
                <a:lnTo>
                  <a:pt x="847" y="2090"/>
                </a:lnTo>
                <a:lnTo>
                  <a:pt x="858" y="2106"/>
                </a:lnTo>
                <a:lnTo>
                  <a:pt x="874" y="2122"/>
                </a:lnTo>
                <a:lnTo>
                  <a:pt x="894" y="2135"/>
                </a:lnTo>
                <a:lnTo>
                  <a:pt x="916" y="2146"/>
                </a:lnTo>
                <a:lnTo>
                  <a:pt x="941" y="2155"/>
                </a:lnTo>
                <a:lnTo>
                  <a:pt x="968" y="2160"/>
                </a:lnTo>
                <a:lnTo>
                  <a:pt x="2160" y="2160"/>
                </a:lnTo>
                <a:lnTo>
                  <a:pt x="2160" y="986"/>
                </a:lnTo>
                <a:lnTo>
                  <a:pt x="2160" y="986"/>
                </a:lnTo>
                <a:lnTo>
                  <a:pt x="2164" y="956"/>
                </a:lnTo>
                <a:lnTo>
                  <a:pt x="2173" y="929"/>
                </a:lnTo>
                <a:lnTo>
                  <a:pt x="2183" y="903"/>
                </a:lnTo>
                <a:lnTo>
                  <a:pt x="2196" y="882"/>
                </a:lnTo>
                <a:lnTo>
                  <a:pt x="2203" y="871"/>
                </a:lnTo>
                <a:lnTo>
                  <a:pt x="2212" y="864"/>
                </a:lnTo>
                <a:lnTo>
                  <a:pt x="2221" y="856"/>
                </a:lnTo>
                <a:lnTo>
                  <a:pt x="2230" y="849"/>
                </a:lnTo>
                <a:lnTo>
                  <a:pt x="2239" y="846"/>
                </a:lnTo>
                <a:lnTo>
                  <a:pt x="2250" y="842"/>
                </a:lnTo>
                <a:lnTo>
                  <a:pt x="2259" y="838"/>
                </a:lnTo>
                <a:lnTo>
                  <a:pt x="2270" y="838"/>
                </a:lnTo>
                <a:lnTo>
                  <a:pt x="2270" y="838"/>
                </a:lnTo>
                <a:lnTo>
                  <a:pt x="2283" y="840"/>
                </a:lnTo>
                <a:lnTo>
                  <a:pt x="2293" y="842"/>
                </a:lnTo>
                <a:lnTo>
                  <a:pt x="2304" y="847"/>
                </a:lnTo>
                <a:lnTo>
                  <a:pt x="2313" y="853"/>
                </a:lnTo>
                <a:lnTo>
                  <a:pt x="2331" y="869"/>
                </a:lnTo>
                <a:lnTo>
                  <a:pt x="2349" y="887"/>
                </a:lnTo>
                <a:lnTo>
                  <a:pt x="2367" y="905"/>
                </a:lnTo>
                <a:lnTo>
                  <a:pt x="2385" y="920"/>
                </a:lnTo>
                <a:lnTo>
                  <a:pt x="2394" y="927"/>
                </a:lnTo>
                <a:lnTo>
                  <a:pt x="2405" y="930"/>
                </a:lnTo>
                <a:lnTo>
                  <a:pt x="2416" y="934"/>
                </a:lnTo>
                <a:lnTo>
                  <a:pt x="2429" y="936"/>
                </a:lnTo>
                <a:lnTo>
                  <a:pt x="2429" y="936"/>
                </a:lnTo>
                <a:lnTo>
                  <a:pt x="2439" y="934"/>
                </a:lnTo>
                <a:lnTo>
                  <a:pt x="2450" y="932"/>
                </a:lnTo>
                <a:lnTo>
                  <a:pt x="2461" y="929"/>
                </a:lnTo>
                <a:lnTo>
                  <a:pt x="2472" y="921"/>
                </a:lnTo>
                <a:lnTo>
                  <a:pt x="2481" y="914"/>
                </a:lnTo>
                <a:lnTo>
                  <a:pt x="2490" y="907"/>
                </a:lnTo>
                <a:lnTo>
                  <a:pt x="2499" y="896"/>
                </a:lnTo>
                <a:lnTo>
                  <a:pt x="2508" y="885"/>
                </a:lnTo>
                <a:lnTo>
                  <a:pt x="2515" y="874"/>
                </a:lnTo>
                <a:lnTo>
                  <a:pt x="2521" y="860"/>
                </a:lnTo>
                <a:lnTo>
                  <a:pt x="2526" y="847"/>
                </a:lnTo>
                <a:lnTo>
                  <a:pt x="2531" y="831"/>
                </a:lnTo>
                <a:lnTo>
                  <a:pt x="2535" y="817"/>
                </a:lnTo>
                <a:lnTo>
                  <a:pt x="2537" y="801"/>
                </a:lnTo>
                <a:lnTo>
                  <a:pt x="2539" y="783"/>
                </a:lnTo>
                <a:lnTo>
                  <a:pt x="2540" y="766"/>
                </a:lnTo>
                <a:lnTo>
                  <a:pt x="2540" y="766"/>
                </a:lnTo>
                <a:lnTo>
                  <a:pt x="2539" y="748"/>
                </a:lnTo>
                <a:lnTo>
                  <a:pt x="2537" y="732"/>
                </a:lnTo>
                <a:lnTo>
                  <a:pt x="2535" y="716"/>
                </a:lnTo>
                <a:lnTo>
                  <a:pt x="2531" y="700"/>
                </a:lnTo>
                <a:lnTo>
                  <a:pt x="2526" y="685"/>
                </a:lnTo>
                <a:lnTo>
                  <a:pt x="2521" y="671"/>
                </a:lnTo>
                <a:lnTo>
                  <a:pt x="2515" y="658"/>
                </a:lnTo>
                <a:lnTo>
                  <a:pt x="2508" y="645"/>
                </a:lnTo>
                <a:lnTo>
                  <a:pt x="2499" y="635"/>
                </a:lnTo>
                <a:lnTo>
                  <a:pt x="2490" y="626"/>
                </a:lnTo>
                <a:lnTo>
                  <a:pt x="2481" y="617"/>
                </a:lnTo>
                <a:lnTo>
                  <a:pt x="2472" y="609"/>
                </a:lnTo>
                <a:lnTo>
                  <a:pt x="2461" y="604"/>
                </a:lnTo>
                <a:lnTo>
                  <a:pt x="2450" y="600"/>
                </a:lnTo>
                <a:lnTo>
                  <a:pt x="2439" y="597"/>
                </a:lnTo>
                <a:lnTo>
                  <a:pt x="2429" y="597"/>
                </a:lnTo>
                <a:lnTo>
                  <a:pt x="2429" y="597"/>
                </a:lnTo>
                <a:close/>
              </a:path>
            </a:pathLst>
          </a:custGeom>
          <a:solidFill>
            <a:srgbClr val="F2693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866778" y="2188312"/>
            <a:ext cx="540060" cy="282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mpact" panose="020B0806030902050204" pitchFamily="34" charset="0"/>
                <a:ea typeface="时尚中黑简体" pitchFamily="2" charset="-122"/>
              </a:rPr>
              <a:t>01</a:t>
            </a:r>
          </a:p>
        </p:txBody>
      </p:sp>
      <p:sp>
        <p:nvSpPr>
          <p:cNvPr id="7" name="矩形 6"/>
          <p:cNvSpPr/>
          <p:nvPr/>
        </p:nvSpPr>
        <p:spPr>
          <a:xfrm>
            <a:off x="4658866" y="2188312"/>
            <a:ext cx="63443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kern="0" dirty="0">
                <a:solidFill>
                  <a:schemeClr val="bg1"/>
                </a:solidFill>
                <a:latin typeface="Impact" panose="020B0806030902050204" pitchFamily="34" charset="0"/>
                <a:ea typeface="时尚中黑简体" pitchFamily="2" charset="-122"/>
              </a:rPr>
              <a:t>02</a:t>
            </a:r>
          </a:p>
        </p:txBody>
      </p:sp>
      <p:sp>
        <p:nvSpPr>
          <p:cNvPr id="8" name="矩形 7"/>
          <p:cNvSpPr/>
          <p:nvPr/>
        </p:nvSpPr>
        <p:spPr>
          <a:xfrm>
            <a:off x="4680242" y="2980400"/>
            <a:ext cx="61306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kern="0" dirty="0">
                <a:solidFill>
                  <a:schemeClr val="bg1"/>
                </a:solidFill>
                <a:latin typeface="Impact" panose="020B0806030902050204" pitchFamily="34" charset="0"/>
                <a:ea typeface="时尚中黑简体" pitchFamily="2" charset="-122"/>
              </a:rPr>
              <a:t>03</a:t>
            </a:r>
          </a:p>
        </p:txBody>
      </p:sp>
      <p:sp>
        <p:nvSpPr>
          <p:cNvPr id="9" name="矩形 8"/>
          <p:cNvSpPr/>
          <p:nvPr/>
        </p:nvSpPr>
        <p:spPr>
          <a:xfrm>
            <a:off x="3866778" y="2953533"/>
            <a:ext cx="64807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kern="0" dirty="0">
                <a:solidFill>
                  <a:schemeClr val="bg1"/>
                </a:solidFill>
                <a:latin typeface="Impact" panose="020B0806030902050204" pitchFamily="34" charset="0"/>
                <a:ea typeface="时尚中黑简体" pitchFamily="2" charset="-122"/>
              </a:rPr>
              <a:t>04</a:t>
            </a:r>
          </a:p>
        </p:txBody>
      </p:sp>
      <p:cxnSp>
        <p:nvCxnSpPr>
          <p:cNvPr id="10" name="直接连接符 9"/>
          <p:cNvCxnSpPr/>
          <p:nvPr/>
        </p:nvCxnSpPr>
        <p:spPr>
          <a:xfrm flipV="1">
            <a:off x="1394670" y="1753538"/>
            <a:ext cx="2495242" cy="9384"/>
          </a:xfrm>
          <a:prstGeom prst="line">
            <a:avLst/>
          </a:prstGeom>
          <a:noFill/>
          <a:ln w="9525" cap="flat" cmpd="sng" algn="ctr">
            <a:solidFill>
              <a:srgbClr val="F26932"/>
            </a:solidFill>
            <a:prstDash val="sysDash"/>
          </a:ln>
          <a:effectLst/>
        </p:spPr>
      </p:cxnSp>
      <p:sp>
        <p:nvSpPr>
          <p:cNvPr id="11" name="椭圆 10"/>
          <p:cNvSpPr/>
          <p:nvPr/>
        </p:nvSpPr>
        <p:spPr>
          <a:xfrm>
            <a:off x="3870862" y="1707351"/>
            <a:ext cx="94643" cy="92374"/>
          </a:xfrm>
          <a:prstGeom prst="ellipse">
            <a:avLst/>
          </a:prstGeom>
          <a:solidFill>
            <a:schemeClr val="bg1"/>
          </a:solidFill>
          <a:ln w="381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75029" y="1115237"/>
            <a:ext cx="2516677" cy="613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点击输入简要文字内容，文字内容需概括精炼，言简意赅的说明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5378946" y="1780543"/>
            <a:ext cx="94643" cy="92374"/>
          </a:xfrm>
          <a:prstGeom prst="ellipse">
            <a:avLst/>
          </a:prstGeom>
          <a:solidFill>
            <a:schemeClr val="bg1"/>
          </a:solidFill>
          <a:ln w="381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cxnSp>
        <p:nvCxnSpPr>
          <p:cNvPr id="14" name="直接连接符 13"/>
          <p:cNvCxnSpPr>
            <a:stCxn id="13" idx="6"/>
          </p:cNvCxnSpPr>
          <p:nvPr/>
        </p:nvCxnSpPr>
        <p:spPr>
          <a:xfrm>
            <a:off x="5473589" y="1826730"/>
            <a:ext cx="2232248" cy="0"/>
          </a:xfrm>
          <a:prstGeom prst="line">
            <a:avLst/>
          </a:prstGeom>
          <a:noFill/>
          <a:ln w="9525" cap="flat" cmpd="sng" algn="ctr">
            <a:solidFill>
              <a:srgbClr val="4E4848"/>
            </a:solidFill>
            <a:prstDash val="sysDash"/>
          </a:ln>
          <a:effectLst/>
        </p:spPr>
      </p:cxnSp>
      <p:sp>
        <p:nvSpPr>
          <p:cNvPr id="15" name="矩形 14"/>
          <p:cNvSpPr/>
          <p:nvPr/>
        </p:nvSpPr>
        <p:spPr>
          <a:xfrm>
            <a:off x="5717219" y="1160345"/>
            <a:ext cx="2467166" cy="613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点击输入简要文字内容，文字内容需概括精炼，言简意赅的说明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5356311" y="3376037"/>
            <a:ext cx="94643" cy="92374"/>
          </a:xfrm>
          <a:prstGeom prst="ellipse">
            <a:avLst/>
          </a:prstGeom>
          <a:solidFill>
            <a:schemeClr val="bg1"/>
          </a:solidFill>
          <a:ln w="381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cxnSp>
        <p:nvCxnSpPr>
          <p:cNvPr id="17" name="直接连接符 16"/>
          <p:cNvCxnSpPr>
            <a:stCxn id="16" idx="6"/>
          </p:cNvCxnSpPr>
          <p:nvPr/>
        </p:nvCxnSpPr>
        <p:spPr>
          <a:xfrm>
            <a:off x="5450954" y="3422224"/>
            <a:ext cx="2232248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65000"/>
              </a:sysClr>
            </a:solidFill>
            <a:prstDash val="sysDash"/>
          </a:ln>
          <a:effectLst/>
        </p:spPr>
      </p:cxnSp>
      <p:sp>
        <p:nvSpPr>
          <p:cNvPr id="18" name="矩形 17"/>
          <p:cNvSpPr/>
          <p:nvPr/>
        </p:nvSpPr>
        <p:spPr>
          <a:xfrm>
            <a:off x="5722268" y="3431553"/>
            <a:ext cx="2467166" cy="613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点击输入简要文字内容，文字内容需概括精炼，言简意赅的说明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474806" y="3442542"/>
            <a:ext cx="2232248" cy="0"/>
          </a:xfrm>
          <a:prstGeom prst="line">
            <a:avLst/>
          </a:prstGeom>
          <a:noFill/>
          <a:ln w="9525" cap="flat" cmpd="sng" algn="ctr">
            <a:solidFill>
              <a:srgbClr val="01B5B6"/>
            </a:solidFill>
            <a:prstDash val="sysDash"/>
          </a:ln>
          <a:effectLst/>
        </p:spPr>
      </p:cxnSp>
      <p:sp>
        <p:nvSpPr>
          <p:cNvPr id="20" name="椭圆 19"/>
          <p:cNvSpPr/>
          <p:nvPr/>
        </p:nvSpPr>
        <p:spPr>
          <a:xfrm>
            <a:off x="3659733" y="3391483"/>
            <a:ext cx="94643" cy="92374"/>
          </a:xfrm>
          <a:prstGeom prst="ellipse">
            <a:avLst/>
          </a:prstGeom>
          <a:solidFill>
            <a:schemeClr val="bg1"/>
          </a:solidFill>
          <a:ln w="381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122626" y="3430061"/>
            <a:ext cx="2456594" cy="613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点击输入简要文字内容，文字内容需概括精炼，言简意赅的说明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586622" y="596967"/>
            <a:ext cx="1829464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输入标题文字</a:t>
            </a:r>
          </a:p>
        </p:txBody>
      </p:sp>
      <p:sp>
        <p:nvSpPr>
          <p:cNvPr id="23" name="矩形 22"/>
          <p:cNvSpPr/>
          <p:nvPr/>
        </p:nvSpPr>
        <p:spPr>
          <a:xfrm>
            <a:off x="0" y="0"/>
            <a:ext cx="9144000" cy="473725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" name="梯形 23"/>
          <p:cNvSpPr/>
          <p:nvPr/>
        </p:nvSpPr>
        <p:spPr>
          <a:xfrm flipV="1">
            <a:off x="3415228" y="0"/>
            <a:ext cx="2170323" cy="484742"/>
          </a:xfrm>
          <a:prstGeom prst="trapezoid">
            <a:avLst/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 bwMode="auto">
          <a:xfrm>
            <a:off x="0" y="4669775"/>
            <a:ext cx="9143999" cy="484742"/>
          </a:xfrm>
          <a:prstGeom prst="rect">
            <a:avLst/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0969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0">
        <p14:warp dir="in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1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iterate type="lt">
                                        <p:tmPct val="12000"/>
                                      </p:iterate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750" tmFilter="0,0; .5, 1; 1, 1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700"/>
                                </p:stCondLst>
                                <p:childTnLst>
                                  <p:par>
                                    <p:cTn id="25" presetID="2" presetClass="entr" presetSubtype="9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2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42" presetID="53" presetClass="entr" presetSubtype="16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8" presetID="53" presetClass="entr" presetSubtype="16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3800"/>
                                </p:stCondLst>
                                <p:childTnLst>
                                  <p:par>
                                    <p:cTn id="54" presetID="53" presetClass="entr" presetSubtype="16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60" presetID="53" presetClass="entr" presetSubtype="16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4400"/>
                                </p:stCondLst>
                                <p:childTnLst>
                                  <p:par>
                                    <p:cTn id="66" presetID="42" presetClass="pat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.55556E-7 9.87654E-7 L -0.0309 -0.04383 " pathEditMode="relative" rAng="0" ptsTypes="AA">
                                          <p:cBhvr>
                                            <p:cTn id="67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545" y="-219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8" presetID="42" presetClass="path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.55556E-7 9.87654E-7 L -0.0309 -0.04383 " pathEditMode="relative" rAng="0" ptsTypes="AA">
                                          <p:cBhvr>
                                            <p:cTn id="69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545" y="-219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71" presetID="10" presetClass="entr" presetSubtype="0" repeatCount="3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3" dur="1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5150"/>
                                </p:stCondLst>
                                <p:childTnLst>
                                  <p:par>
                                    <p:cTn id="75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7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8" fill="hold">
                                <p:stCondLst>
                                  <p:cond delay="5650"/>
                                </p:stCondLst>
                                <p:childTnLst>
                                  <p:par>
                                    <p:cTn id="79" presetID="2" presetClass="entr" presetSubtype="8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81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82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3" fill="hold">
                                <p:stCondLst>
                                  <p:cond delay="5950"/>
                                </p:stCondLst>
                                <p:childTnLst>
                                  <p:par>
                                    <p:cTn id="84" presetID="42" presetClass="pat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94444E-6 -3.02376E-6 L 0.03298 -0.03671 " pathEditMode="relative" rAng="0" ptsTypes="AA">
                                          <p:cBhvr>
                                            <p:cTn id="85" dur="3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649" y="-18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6" presetID="42" presetClass="path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94444E-6 -3.02376E-6 L 0.03298 -0.03671 " pathEditMode="relative" rAng="0" ptsTypes="AA">
                                          <p:cBhvr>
                                            <p:cTn id="87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649" y="-18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6250"/>
                                </p:stCondLst>
                                <p:childTnLst>
                                  <p:par>
                                    <p:cTn id="89" presetID="10" presetClass="entr" presetSubtype="0" repeatCount="3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1" dur="15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2" fill="hold">
                                <p:stCondLst>
                                  <p:cond delay="6700"/>
                                </p:stCondLst>
                                <p:childTnLst>
                                  <p:par>
                                    <p:cTn id="9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5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6" fill="hold">
                                <p:stCondLst>
                                  <p:cond delay="7200"/>
                                </p:stCondLst>
                                <p:childTnLst>
                                  <p:par>
                                    <p:cTn id="97" presetID="2" presetClass="entr" presetSubtype="2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99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100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1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102" presetID="42" presetClass="pat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05556E-6 -3.81599E-6 L 0.02952 0.04323 " pathEditMode="relative" rAng="0" ptsTypes="AA">
                                          <p:cBhvr>
                                            <p:cTn id="103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476" y="216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4" presetID="42" presetClass="path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05556E-6 -3.81599E-6 L 0.02952 0.04323 " pathEditMode="relative" rAng="0" ptsTypes="AA">
                                          <p:cBhvr>
                                            <p:cTn id="105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476" y="216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7800"/>
                                </p:stCondLst>
                                <p:childTnLst>
                                  <p:par>
                                    <p:cTn id="107" presetID="10" presetClass="entr" presetSubtype="0" repeatCount="3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9" dur="15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0" fill="hold">
                                <p:stCondLst>
                                  <p:cond delay="8250"/>
                                </p:stCondLst>
                                <p:childTnLst>
                                  <p:par>
                                    <p:cTn id="11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3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4" fill="hold">
                                <p:stCondLst>
                                  <p:cond delay="8750"/>
                                </p:stCondLst>
                                <p:childTnLst>
                                  <p:par>
                                    <p:cTn id="115" presetID="2" presetClass="entr" presetSubtype="2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117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118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9" presetID="42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1.23457E-7 L -0.03281 0.04074 " pathEditMode="relative" rAng="0" ptsTypes="AA">
                                          <p:cBhvr>
                                            <p:cTn id="120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49" y="20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21" presetID="42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1.23457E-7 L -0.03281 0.04074 " pathEditMode="relative" rAng="0" ptsTypes="AA">
                                          <p:cBhvr>
                                            <p:cTn id="122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49" y="203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3" fill="hold">
                                <p:stCondLst>
                                  <p:cond delay="9050"/>
                                </p:stCondLst>
                                <p:childTnLst>
                                  <p:par>
                                    <p:cTn id="124" presetID="10" presetClass="entr" presetSubtype="0" repeatCount="3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6" dur="15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7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128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30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1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132" presetID="2" presetClass="entr" presetSubtype="8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134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135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2" grpId="1" animBg="1"/>
          <p:bldP spid="3" grpId="0" animBg="1"/>
          <p:bldP spid="3" grpId="1" animBg="1"/>
          <p:bldP spid="4" grpId="0" animBg="1"/>
          <p:bldP spid="4" grpId="1" animBg="1"/>
          <p:bldP spid="5" grpId="0" animBg="1"/>
          <p:bldP spid="5" grpId="1" animBg="1"/>
          <p:bldP spid="6" grpId="0"/>
          <p:bldP spid="6" grpId="1"/>
          <p:bldP spid="7" grpId="0"/>
          <p:bldP spid="7" grpId="1"/>
          <p:bldP spid="8" grpId="0"/>
          <p:bldP spid="8" grpId="1"/>
          <p:bldP spid="9" grpId="0"/>
          <p:bldP spid="9" grpId="1"/>
          <p:bldP spid="11" grpId="0" animBg="1"/>
          <p:bldP spid="12" grpId="0"/>
          <p:bldP spid="13" grpId="0" animBg="1"/>
          <p:bldP spid="15" grpId="0"/>
          <p:bldP spid="16" grpId="0" animBg="1"/>
          <p:bldP spid="18" grpId="0"/>
          <p:bldP spid="20" grpId="0" animBg="1"/>
          <p:bldP spid="21" grpId="0"/>
          <p:bldP spid="22" grpId="0"/>
          <p:bldP spid="23" grpId="0" animBg="1"/>
          <p:bldP spid="24" grpId="0" animBg="1"/>
          <p:bldP spid="2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1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iterate type="lt">
                                        <p:tmPct val="12000"/>
                                      </p:iterate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750" tmFilter="0,0; .5, 1; 1, 1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700"/>
                                </p:stCondLst>
                                <p:childTnLst>
                                  <p:par>
                                    <p:cTn id="25" presetID="2" presetClass="entr" presetSubtype="9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2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42" presetID="53" presetClass="entr" presetSubtype="16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8" presetID="53" presetClass="entr" presetSubtype="16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3800"/>
                                </p:stCondLst>
                                <p:childTnLst>
                                  <p:par>
                                    <p:cTn id="54" presetID="53" presetClass="entr" presetSubtype="16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60" presetID="53" presetClass="entr" presetSubtype="16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4400"/>
                                </p:stCondLst>
                                <p:childTnLst>
                                  <p:par>
                                    <p:cTn id="66" presetID="42" presetClass="pat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.55556E-7 9.87654E-7 L -0.0309 -0.04383 " pathEditMode="relative" rAng="0" ptsTypes="AA">
                                          <p:cBhvr>
                                            <p:cTn id="67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545" y="-219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8" presetID="42" presetClass="path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.55556E-7 9.87654E-7 L -0.0309 -0.04383 " pathEditMode="relative" rAng="0" ptsTypes="AA">
                                          <p:cBhvr>
                                            <p:cTn id="69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545" y="-219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71" presetID="10" presetClass="entr" presetSubtype="0" repeatCount="3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3" dur="1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5150"/>
                                </p:stCondLst>
                                <p:childTnLst>
                                  <p:par>
                                    <p:cTn id="75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7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8" fill="hold">
                                <p:stCondLst>
                                  <p:cond delay="5650"/>
                                </p:stCondLst>
                                <p:childTnLst>
                                  <p:par>
                                    <p:cTn id="79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1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2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3" fill="hold">
                                <p:stCondLst>
                                  <p:cond delay="5950"/>
                                </p:stCondLst>
                                <p:childTnLst>
                                  <p:par>
                                    <p:cTn id="84" presetID="42" presetClass="pat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94444E-6 -3.02376E-6 L 0.03298 -0.03671 " pathEditMode="relative" rAng="0" ptsTypes="AA">
                                          <p:cBhvr>
                                            <p:cTn id="85" dur="3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649" y="-18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6" presetID="42" presetClass="path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94444E-6 -3.02376E-6 L 0.03298 -0.03671 " pathEditMode="relative" rAng="0" ptsTypes="AA">
                                          <p:cBhvr>
                                            <p:cTn id="87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649" y="-18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6250"/>
                                </p:stCondLst>
                                <p:childTnLst>
                                  <p:par>
                                    <p:cTn id="89" presetID="10" presetClass="entr" presetSubtype="0" repeatCount="3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1" dur="15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2" fill="hold">
                                <p:stCondLst>
                                  <p:cond delay="6700"/>
                                </p:stCondLst>
                                <p:childTnLst>
                                  <p:par>
                                    <p:cTn id="9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5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6" fill="hold">
                                <p:stCondLst>
                                  <p:cond delay="7200"/>
                                </p:stCondLst>
                                <p:childTnLst>
                                  <p:par>
                                    <p:cTn id="97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9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0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1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102" presetID="42" presetClass="pat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05556E-6 -3.81599E-6 L 0.02952 0.04323 " pathEditMode="relative" rAng="0" ptsTypes="AA">
                                          <p:cBhvr>
                                            <p:cTn id="103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476" y="216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4" presetID="42" presetClass="path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05556E-6 -3.81599E-6 L 0.02952 0.04323 " pathEditMode="relative" rAng="0" ptsTypes="AA">
                                          <p:cBhvr>
                                            <p:cTn id="105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476" y="216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7800"/>
                                </p:stCondLst>
                                <p:childTnLst>
                                  <p:par>
                                    <p:cTn id="107" presetID="10" presetClass="entr" presetSubtype="0" repeatCount="3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9" dur="15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0" fill="hold">
                                <p:stCondLst>
                                  <p:cond delay="8250"/>
                                </p:stCondLst>
                                <p:childTnLst>
                                  <p:par>
                                    <p:cTn id="11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3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4" fill="hold">
                                <p:stCondLst>
                                  <p:cond delay="8750"/>
                                </p:stCondLst>
                                <p:childTnLst>
                                  <p:par>
                                    <p:cTn id="11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7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8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9" presetID="42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1.23457E-7 L -0.03281 0.04074 " pathEditMode="relative" rAng="0" ptsTypes="AA">
                                          <p:cBhvr>
                                            <p:cTn id="120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49" y="20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21" presetID="42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1.23457E-7 L -0.03281 0.04074 " pathEditMode="relative" rAng="0" ptsTypes="AA">
                                          <p:cBhvr>
                                            <p:cTn id="122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49" y="203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3" fill="hold">
                                <p:stCondLst>
                                  <p:cond delay="9050"/>
                                </p:stCondLst>
                                <p:childTnLst>
                                  <p:par>
                                    <p:cTn id="124" presetID="10" presetClass="entr" presetSubtype="0" repeatCount="3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6" dur="15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7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128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30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1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132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4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5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2" grpId="1" animBg="1"/>
          <p:bldP spid="3" grpId="0" animBg="1"/>
          <p:bldP spid="3" grpId="1" animBg="1"/>
          <p:bldP spid="4" grpId="0" animBg="1"/>
          <p:bldP spid="4" grpId="1" animBg="1"/>
          <p:bldP spid="5" grpId="0" animBg="1"/>
          <p:bldP spid="5" grpId="1" animBg="1"/>
          <p:bldP spid="6" grpId="0"/>
          <p:bldP spid="6" grpId="1"/>
          <p:bldP spid="7" grpId="0"/>
          <p:bldP spid="7" grpId="1"/>
          <p:bldP spid="8" grpId="0"/>
          <p:bldP spid="8" grpId="1"/>
          <p:bldP spid="9" grpId="0"/>
          <p:bldP spid="9" grpId="1"/>
          <p:bldP spid="11" grpId="0" animBg="1"/>
          <p:bldP spid="12" grpId="0"/>
          <p:bldP spid="13" grpId="0" animBg="1"/>
          <p:bldP spid="15" grpId="0"/>
          <p:bldP spid="16" grpId="0" animBg="1"/>
          <p:bldP spid="18" grpId="0"/>
          <p:bldP spid="20" grpId="0" animBg="1"/>
          <p:bldP spid="21" grpId="0"/>
          <p:bldP spid="22" grpId="0"/>
          <p:bldP spid="23" grpId="0" animBg="1"/>
          <p:bldP spid="24" grpId="0" animBg="1"/>
          <p:bldP spid="25" grpId="0" animBg="1"/>
        </p:bldLst>
      </p:timing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34"/>
          <p:cNvGrpSpPr>
            <a:grpSpLocks/>
          </p:cNvGrpSpPr>
          <p:nvPr/>
        </p:nvGrpSpPr>
        <p:grpSpPr bwMode="auto">
          <a:xfrm>
            <a:off x="4106582" y="881350"/>
            <a:ext cx="1178640" cy="1044193"/>
            <a:chOff x="0" y="0"/>
            <a:chExt cx="1638834" cy="1453553"/>
          </a:xfrm>
          <a:solidFill>
            <a:schemeClr val="bg1">
              <a:lumMod val="75000"/>
            </a:schemeClr>
          </a:solidFill>
          <a:effectLst/>
        </p:grpSpPr>
        <p:sp>
          <p:nvSpPr>
            <p:cNvPr id="16" name="椭圆形标注 1"/>
            <p:cNvSpPr>
              <a:spLocks noChangeArrowheads="1"/>
            </p:cNvSpPr>
            <p:nvPr/>
          </p:nvSpPr>
          <p:spPr bwMode="auto">
            <a:xfrm>
              <a:off x="0" y="336451"/>
              <a:ext cx="936579" cy="756848"/>
            </a:xfrm>
            <a:custGeom>
              <a:avLst/>
              <a:gdLst>
                <a:gd name="T0" fmla="*/ 0 w 936579"/>
                <a:gd name="T1" fmla="*/ 756848 h 756848"/>
                <a:gd name="T2" fmla="*/ 156202 w 936579"/>
                <a:gd name="T3" fmla="*/ 524675 h 756848"/>
                <a:gd name="T4" fmla="*/ 255476 w 936579"/>
                <a:gd name="T5" fmla="*/ 39368 h 756848"/>
                <a:gd name="T6" fmla="*/ 729265 w 936579"/>
                <a:gd name="T7" fmla="*/ 49965 h 756848"/>
                <a:gd name="T8" fmla="*/ 776286 w 936579"/>
                <a:gd name="T9" fmla="*/ 540977 h 756848"/>
                <a:gd name="T10" fmla="*/ 300887 w 936579"/>
                <a:gd name="T11" fmla="*/ 590215 h 756848"/>
                <a:gd name="T12" fmla="*/ 0 w 936579"/>
                <a:gd name="T13" fmla="*/ 756848 h 75684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936579"/>
                <a:gd name="T22" fmla="*/ 0 h 756848"/>
                <a:gd name="T23" fmla="*/ 936579 w 936579"/>
                <a:gd name="T24" fmla="*/ 756848 h 75684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936579" h="756848">
                  <a:moveTo>
                    <a:pt x="0" y="756848"/>
                  </a:moveTo>
                  <a:cubicBezTo>
                    <a:pt x="93342" y="676282"/>
                    <a:pt x="148585" y="633816"/>
                    <a:pt x="156202" y="524675"/>
                  </a:cubicBezTo>
                  <a:cubicBezTo>
                    <a:pt x="-58092" y="380751"/>
                    <a:pt x="-8656" y="139080"/>
                    <a:pt x="255476" y="39368"/>
                  </a:cubicBezTo>
                  <a:cubicBezTo>
                    <a:pt x="404009" y="-16704"/>
                    <a:pt x="586606" y="-12620"/>
                    <a:pt x="729265" y="49965"/>
                  </a:cubicBezTo>
                  <a:cubicBezTo>
                    <a:pt x="984809" y="162074"/>
                    <a:pt x="1008338" y="407774"/>
                    <a:pt x="776286" y="540977"/>
                  </a:cubicBezTo>
                  <a:cubicBezTo>
                    <a:pt x="644509" y="616620"/>
                    <a:pt x="460430" y="635685"/>
                    <a:pt x="300887" y="590215"/>
                  </a:cubicBezTo>
                  <a:cubicBezTo>
                    <a:pt x="159316" y="753709"/>
                    <a:pt x="108234" y="745754"/>
                    <a:pt x="0" y="7568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17" name="任意多边形 36"/>
            <p:cNvSpPr>
              <a:spLocks noChangeArrowheads="1"/>
            </p:cNvSpPr>
            <p:nvPr/>
          </p:nvSpPr>
          <p:spPr bwMode="auto">
            <a:xfrm flipH="1">
              <a:off x="708027" y="0"/>
              <a:ext cx="930807" cy="756848"/>
            </a:xfrm>
            <a:custGeom>
              <a:avLst/>
              <a:gdLst>
                <a:gd name="T0" fmla="*/ 494573 w 930807"/>
                <a:gd name="T1" fmla="*/ 170 h 756848"/>
                <a:gd name="T2" fmla="*/ 255476 w 930807"/>
                <a:gd name="T3" fmla="*/ 39368 h 756848"/>
                <a:gd name="T4" fmla="*/ 156202 w 930807"/>
                <a:gd name="T5" fmla="*/ 524675 h 756848"/>
                <a:gd name="T6" fmla="*/ 0 w 930807"/>
                <a:gd name="T7" fmla="*/ 756848 h 756848"/>
                <a:gd name="T8" fmla="*/ 300887 w 930807"/>
                <a:gd name="T9" fmla="*/ 590215 h 756848"/>
                <a:gd name="T10" fmla="*/ 548999 w 930807"/>
                <a:gd name="T11" fmla="*/ 611014 h 756848"/>
                <a:gd name="T12" fmla="*/ 596549 w 930807"/>
                <a:gd name="T13" fmla="*/ 601477 h 756848"/>
                <a:gd name="T14" fmla="*/ 613661 w 930807"/>
                <a:gd name="T15" fmla="*/ 533394 h 756848"/>
                <a:gd name="T16" fmla="*/ 865483 w 930807"/>
                <a:gd name="T17" fmla="*/ 295111 h 756848"/>
                <a:gd name="T18" fmla="*/ 930807 w 930807"/>
                <a:gd name="T19" fmla="*/ 269335 h 756848"/>
                <a:gd name="T20" fmla="*/ 917628 w 930807"/>
                <a:gd name="T21" fmla="*/ 219469 h 756848"/>
                <a:gd name="T22" fmla="*/ 729265 w 930807"/>
                <a:gd name="T23" fmla="*/ 49965 h 756848"/>
                <a:gd name="T24" fmla="*/ 494573 w 930807"/>
                <a:gd name="T25" fmla="*/ 170 h 75684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930807"/>
                <a:gd name="T40" fmla="*/ 0 h 756848"/>
                <a:gd name="T41" fmla="*/ 930807 w 930807"/>
                <a:gd name="T42" fmla="*/ 756848 h 756848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930807" h="756848">
                  <a:moveTo>
                    <a:pt x="494573" y="170"/>
                  </a:moveTo>
                  <a:cubicBezTo>
                    <a:pt x="412525" y="-1665"/>
                    <a:pt x="329743" y="11332"/>
                    <a:pt x="255476" y="39368"/>
                  </a:cubicBezTo>
                  <a:cubicBezTo>
                    <a:pt x="-8656" y="139080"/>
                    <a:pt x="-58092" y="380751"/>
                    <a:pt x="156202" y="524675"/>
                  </a:cubicBezTo>
                  <a:cubicBezTo>
                    <a:pt x="148585" y="633816"/>
                    <a:pt x="93342" y="676282"/>
                    <a:pt x="0" y="756848"/>
                  </a:cubicBezTo>
                  <a:cubicBezTo>
                    <a:pt x="108234" y="745754"/>
                    <a:pt x="159316" y="753709"/>
                    <a:pt x="300887" y="590215"/>
                  </a:cubicBezTo>
                  <a:cubicBezTo>
                    <a:pt x="380659" y="612950"/>
                    <a:pt x="466564" y="619551"/>
                    <a:pt x="548999" y="611014"/>
                  </a:cubicBezTo>
                  <a:lnTo>
                    <a:pt x="596549" y="601477"/>
                  </a:lnTo>
                  <a:lnTo>
                    <a:pt x="613661" y="533394"/>
                  </a:lnTo>
                  <a:cubicBezTo>
                    <a:pt x="652875" y="439719"/>
                    <a:pt x="737369" y="354211"/>
                    <a:pt x="865483" y="295111"/>
                  </a:cubicBezTo>
                  <a:lnTo>
                    <a:pt x="930807" y="269335"/>
                  </a:lnTo>
                  <a:lnTo>
                    <a:pt x="917628" y="219469"/>
                  </a:lnTo>
                  <a:cubicBezTo>
                    <a:pt x="888296" y="152833"/>
                    <a:pt x="825094" y="92006"/>
                    <a:pt x="729265" y="49965"/>
                  </a:cubicBezTo>
                  <a:cubicBezTo>
                    <a:pt x="657936" y="18673"/>
                    <a:pt x="576622" y="2005"/>
                    <a:pt x="494573" y="1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18" name="任意多边形 37"/>
            <p:cNvSpPr>
              <a:spLocks noChangeArrowheads="1"/>
            </p:cNvSpPr>
            <p:nvPr/>
          </p:nvSpPr>
          <p:spPr bwMode="auto">
            <a:xfrm>
              <a:off x="430225" y="696875"/>
              <a:ext cx="1203266" cy="756678"/>
            </a:xfrm>
            <a:custGeom>
              <a:avLst/>
              <a:gdLst>
                <a:gd name="T0" fmla="*/ 635401 w 1203266"/>
                <a:gd name="T1" fmla="*/ 0 h 756678"/>
                <a:gd name="T2" fmla="*/ 936920 w 1203266"/>
                <a:gd name="T3" fmla="*/ 49795 h 756678"/>
                <a:gd name="T4" fmla="*/ 997330 w 1203266"/>
                <a:gd name="T5" fmla="*/ 540807 h 756678"/>
                <a:gd name="T6" fmla="*/ 386563 w 1203266"/>
                <a:gd name="T7" fmla="*/ 590045 h 756678"/>
                <a:gd name="T8" fmla="*/ 0 w 1203266"/>
                <a:gd name="T9" fmla="*/ 756678 h 756678"/>
                <a:gd name="T10" fmla="*/ 200680 w 1203266"/>
                <a:gd name="T11" fmla="*/ 524505 h 756678"/>
                <a:gd name="T12" fmla="*/ 56741 w 1203266"/>
                <a:gd name="T13" fmla="*/ 401980 h 756678"/>
                <a:gd name="T14" fmla="*/ 49379 w 1203266"/>
                <a:gd name="T15" fmla="*/ 382854 h 756678"/>
                <a:gd name="T16" fmla="*/ 102342 w 1203266"/>
                <a:gd name="T17" fmla="*/ 379683 h 756678"/>
                <a:gd name="T18" fmla="*/ 406202 w 1203266"/>
                <a:gd name="T19" fmla="*/ 281228 h 756678"/>
                <a:gd name="T20" fmla="*/ 612724 w 1203266"/>
                <a:gd name="T21" fmla="*/ 22095 h 756678"/>
                <a:gd name="T22" fmla="*/ 614126 w 1203266"/>
                <a:gd name="T23" fmla="*/ 1136 h 756678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1203266"/>
                <a:gd name="T37" fmla="*/ 0 h 756678"/>
                <a:gd name="T38" fmla="*/ 1203266 w 1203266"/>
                <a:gd name="T39" fmla="*/ 756678 h 756678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1203266" h="756678">
                  <a:moveTo>
                    <a:pt x="635401" y="0"/>
                  </a:moveTo>
                  <a:cubicBezTo>
                    <a:pt x="740812" y="1836"/>
                    <a:pt x="845279" y="18503"/>
                    <a:pt x="936920" y="49795"/>
                  </a:cubicBezTo>
                  <a:cubicBezTo>
                    <a:pt x="1265228" y="161904"/>
                    <a:pt x="1295457" y="407604"/>
                    <a:pt x="997330" y="540807"/>
                  </a:cubicBezTo>
                  <a:cubicBezTo>
                    <a:pt x="828030" y="616450"/>
                    <a:pt x="591535" y="635515"/>
                    <a:pt x="386563" y="590045"/>
                  </a:cubicBezTo>
                  <a:cubicBezTo>
                    <a:pt x="204681" y="753539"/>
                    <a:pt x="139053" y="745584"/>
                    <a:pt x="0" y="756678"/>
                  </a:cubicBezTo>
                  <a:cubicBezTo>
                    <a:pt x="119921" y="676112"/>
                    <a:pt x="190894" y="633646"/>
                    <a:pt x="200680" y="524505"/>
                  </a:cubicBezTo>
                  <a:cubicBezTo>
                    <a:pt x="131852" y="488524"/>
                    <a:pt x="84200" y="446434"/>
                    <a:pt x="56741" y="401980"/>
                  </a:cubicBezTo>
                  <a:lnTo>
                    <a:pt x="49379" y="382854"/>
                  </a:lnTo>
                  <a:lnTo>
                    <a:pt x="102342" y="379683"/>
                  </a:lnTo>
                  <a:cubicBezTo>
                    <a:pt x="212549" y="367681"/>
                    <a:pt x="318116" y="334396"/>
                    <a:pt x="406202" y="281228"/>
                  </a:cubicBezTo>
                  <a:cubicBezTo>
                    <a:pt x="522539" y="211009"/>
                    <a:pt x="590825" y="118550"/>
                    <a:pt x="612724" y="22095"/>
                  </a:cubicBezTo>
                  <a:lnTo>
                    <a:pt x="614126" y="11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906617" y="2004547"/>
            <a:ext cx="3257550" cy="839526"/>
            <a:chOff x="2914650" y="2103699"/>
            <a:chExt cx="3257550" cy="839526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3408620" y="2103699"/>
              <a:ext cx="2551814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矩形 4"/>
            <p:cNvSpPr/>
            <p:nvPr/>
          </p:nvSpPr>
          <p:spPr>
            <a:xfrm>
              <a:off x="2914650" y="2114550"/>
              <a:ext cx="3257550" cy="8286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-1" y="2743199"/>
            <a:ext cx="9144001" cy="2400301"/>
            <a:chOff x="-1" y="2743199"/>
            <a:chExt cx="9144001" cy="2400301"/>
          </a:xfrm>
        </p:grpSpPr>
        <p:sp>
          <p:nvSpPr>
            <p:cNvPr id="7" name="梯形 27"/>
            <p:cNvSpPr/>
            <p:nvPr/>
          </p:nvSpPr>
          <p:spPr>
            <a:xfrm>
              <a:off x="-1" y="2743199"/>
              <a:ext cx="9144000" cy="2400297"/>
            </a:xfrm>
            <a:custGeom>
              <a:avLst/>
              <a:gdLst/>
              <a:ahLst/>
              <a:cxnLst/>
              <a:rect l="l" t="t" r="r" b="b"/>
              <a:pathLst>
                <a:path w="9144000" h="2533648">
                  <a:moveTo>
                    <a:pt x="2621917" y="0"/>
                  </a:moveTo>
                  <a:lnTo>
                    <a:pt x="6607808" y="0"/>
                  </a:lnTo>
                  <a:lnTo>
                    <a:pt x="6830871" y="531746"/>
                  </a:lnTo>
                  <a:lnTo>
                    <a:pt x="9144000" y="531746"/>
                  </a:lnTo>
                  <a:lnTo>
                    <a:pt x="9144000" y="2533648"/>
                  </a:lnTo>
                  <a:lnTo>
                    <a:pt x="0" y="2533648"/>
                  </a:lnTo>
                  <a:lnTo>
                    <a:pt x="0" y="531746"/>
                  </a:lnTo>
                  <a:lnTo>
                    <a:pt x="2398855" y="531746"/>
                  </a:lnTo>
                  <a:close/>
                </a:path>
              </a:pathLst>
            </a:custGeom>
            <a:pattFill prst="ltDn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0" y="4791075"/>
              <a:ext cx="9144000" cy="352425"/>
            </a:xfrm>
            <a:prstGeom prst="rect">
              <a:avLst/>
            </a:prstGeom>
            <a:solidFill>
              <a:srgbClr val="01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0" y="0"/>
            <a:ext cx="9143999" cy="200025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文本框 12"/>
          <p:cNvSpPr txBox="1"/>
          <p:nvPr/>
        </p:nvSpPr>
        <p:spPr>
          <a:xfrm>
            <a:off x="3497102" y="2124150"/>
            <a:ext cx="22198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b="1" spc="300" dirty="0">
                <a:solidFill>
                  <a:srgbClr val="4E484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问题讨论</a:t>
            </a:r>
            <a:endParaRPr lang="zh-HK" altLang="en-US" sz="3200" b="1" spc="300" dirty="0">
              <a:solidFill>
                <a:srgbClr val="4E484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梯形 10"/>
          <p:cNvSpPr/>
          <p:nvPr/>
        </p:nvSpPr>
        <p:spPr>
          <a:xfrm flipV="1">
            <a:off x="3305174" y="203194"/>
            <a:ext cx="2552701" cy="317493"/>
          </a:xfrm>
          <a:prstGeom prst="trapezoid">
            <a:avLst>
              <a:gd name="adj" fmla="val 39884"/>
            </a:avLst>
          </a:prstGeom>
          <a:solidFill>
            <a:srgbClr val="019D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梯形 11"/>
          <p:cNvSpPr/>
          <p:nvPr/>
        </p:nvSpPr>
        <p:spPr>
          <a:xfrm flipV="1">
            <a:off x="3400425" y="0"/>
            <a:ext cx="2362200" cy="520700"/>
          </a:xfrm>
          <a:prstGeom prst="trapezoid">
            <a:avLst>
              <a:gd name="adj" fmla="val 9535"/>
            </a:avLst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燕尾形 12"/>
          <p:cNvSpPr/>
          <p:nvPr/>
        </p:nvSpPr>
        <p:spPr>
          <a:xfrm rot="5400000">
            <a:off x="4463354" y="66330"/>
            <a:ext cx="273090" cy="417909"/>
          </a:xfrm>
          <a:prstGeom prst="chevron">
            <a:avLst>
              <a:gd name="adj" fmla="val 70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709238" y="2882644"/>
            <a:ext cx="3767762" cy="613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   点击输入简要文字内容，文字内容需概括精炼，不用多余的文字修饰，言简意赅的说明该项内容。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45634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fill="hold" grpId="0" nodeType="withEffect" p14:presetBounceEnd="54000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2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2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7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42" presetClass="entr" presetSubtype="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25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1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4750"/>
                                      </p:stCondLst>
                                      <p:iterate type="lt">
                                        <p:tmPct val="15000"/>
                                      </p:iterate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0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41" presetClass="entr" presetSubtype="0" fill="hold" grpId="0" nodeType="withEffect">
                                      <p:stCondLst>
                                        <p:cond delay="6250"/>
                                      </p:stCondLst>
                                      <p:iterate type="lt">
                                        <p:tmPct val="8000"/>
                                      </p:iterate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1000" tmFilter="0,0; .5, 1; 1, 1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10" grpId="0"/>
          <p:bldP spid="11" grpId="0" animBg="1"/>
          <p:bldP spid="12" grpId="0" animBg="1"/>
          <p:bldP spid="13" grpId="0" animBg="1"/>
          <p:bldP spid="1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7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42" presetClass="entr" presetSubtype="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25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1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4750"/>
                                      </p:stCondLst>
                                      <p:iterate type="lt">
                                        <p:tmPct val="15000"/>
                                      </p:iterate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0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41" presetClass="entr" presetSubtype="0" fill="hold" grpId="0" nodeType="withEffect">
                                      <p:stCondLst>
                                        <p:cond delay="6250"/>
                                      </p:stCondLst>
                                      <p:iterate type="lt">
                                        <p:tmPct val="8000"/>
                                      </p:iterate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1000" tmFilter="0,0; .5, 1; 1, 1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10" grpId="0"/>
          <p:bldP spid="11" grpId="0" animBg="1"/>
          <p:bldP spid="12" grpId="0" animBg="1"/>
          <p:bldP spid="13" grpId="0" animBg="1"/>
          <p:bldP spid="14" grpId="0"/>
        </p:bldLst>
      </p:timing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13" descr="FD1DDF730CE4456e89755B07FE1653D0# #Rectangle 13"/>
          <p:cNvSpPr>
            <a:spLocks noChangeArrowheads="1"/>
          </p:cNvSpPr>
          <p:nvPr/>
        </p:nvSpPr>
        <p:spPr bwMode="auto">
          <a:xfrm>
            <a:off x="5763085" y="1626861"/>
            <a:ext cx="237626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None/>
              <a:defRPr/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单击此处添加简短说明，添加简短文字，</a:t>
            </a:r>
            <a:endParaRPr lang="en-US" altLang="zh-CN" sz="10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Bef>
                <a:spcPct val="0"/>
              </a:spcBef>
              <a:buNone/>
              <a:defRPr/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具体文字添加此处。</a:t>
            </a:r>
            <a:endParaRPr lang="en-US" altLang="zh-CN" sz="10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800000">
            <a:off x="4455651" y="1230122"/>
            <a:ext cx="1084398" cy="1555415"/>
          </a:xfrm>
          <a:custGeom>
            <a:avLst/>
            <a:gdLst>
              <a:gd name="T0" fmla="*/ 2366 w 4733"/>
              <a:gd name="T1" fmla="*/ 0 h 6775"/>
              <a:gd name="T2" fmla="*/ 4733 w 4733"/>
              <a:gd name="T3" fmla="*/ 2366 h 6775"/>
              <a:gd name="T4" fmla="*/ 4375 w 4733"/>
              <a:gd name="T5" fmla="*/ 3618 h 6775"/>
              <a:gd name="T6" fmla="*/ 4375 w 4733"/>
              <a:gd name="T7" fmla="*/ 3618 h 6775"/>
              <a:gd name="T8" fmla="*/ 4364 w 4733"/>
              <a:gd name="T9" fmla="*/ 3635 h 6775"/>
              <a:gd name="T10" fmla="*/ 4358 w 4733"/>
              <a:gd name="T11" fmla="*/ 3645 h 6775"/>
              <a:gd name="T12" fmla="*/ 2366 w 4733"/>
              <a:gd name="T13" fmla="*/ 6775 h 6775"/>
              <a:gd name="T14" fmla="*/ 375 w 4733"/>
              <a:gd name="T15" fmla="*/ 3645 h 6775"/>
              <a:gd name="T16" fmla="*/ 369 w 4733"/>
              <a:gd name="T17" fmla="*/ 3635 h 6775"/>
              <a:gd name="T18" fmla="*/ 357 w 4733"/>
              <a:gd name="T19" fmla="*/ 3618 h 6775"/>
              <a:gd name="T20" fmla="*/ 357 w 4733"/>
              <a:gd name="T21" fmla="*/ 3618 h 6775"/>
              <a:gd name="T22" fmla="*/ 0 w 4733"/>
              <a:gd name="T23" fmla="*/ 2366 h 6775"/>
              <a:gd name="T24" fmla="*/ 2366 w 4733"/>
              <a:gd name="T25" fmla="*/ 0 h 67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733" h="6775">
                <a:moveTo>
                  <a:pt x="2366" y="0"/>
                </a:moveTo>
                <a:cubicBezTo>
                  <a:pt x="3673" y="0"/>
                  <a:pt x="4733" y="1060"/>
                  <a:pt x="4733" y="2366"/>
                </a:cubicBezTo>
                <a:cubicBezTo>
                  <a:pt x="4733" y="2826"/>
                  <a:pt x="4602" y="3255"/>
                  <a:pt x="4375" y="3618"/>
                </a:cubicBezTo>
                <a:lnTo>
                  <a:pt x="4375" y="3618"/>
                </a:lnTo>
                <a:lnTo>
                  <a:pt x="4364" y="3635"/>
                </a:lnTo>
                <a:lnTo>
                  <a:pt x="4358" y="3645"/>
                </a:lnTo>
                <a:lnTo>
                  <a:pt x="2366" y="6775"/>
                </a:lnTo>
                <a:lnTo>
                  <a:pt x="375" y="3645"/>
                </a:lnTo>
                <a:lnTo>
                  <a:pt x="369" y="3635"/>
                </a:lnTo>
                <a:lnTo>
                  <a:pt x="357" y="3618"/>
                </a:lnTo>
                <a:lnTo>
                  <a:pt x="357" y="3618"/>
                </a:lnTo>
                <a:cubicBezTo>
                  <a:pt x="131" y="3255"/>
                  <a:pt x="0" y="2826"/>
                  <a:pt x="0" y="2366"/>
                </a:cubicBezTo>
                <a:cubicBezTo>
                  <a:pt x="0" y="1060"/>
                  <a:pt x="1060" y="0"/>
                  <a:pt x="2366" y="0"/>
                </a:cubicBezTo>
                <a:close/>
              </a:path>
            </a:pathLst>
          </a:custGeom>
          <a:solidFill>
            <a:srgbClr val="01B5B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800000">
            <a:off x="3537850" y="2819799"/>
            <a:ext cx="1084398" cy="1555415"/>
          </a:xfrm>
          <a:custGeom>
            <a:avLst/>
            <a:gdLst>
              <a:gd name="T0" fmla="*/ 2366 w 4733"/>
              <a:gd name="T1" fmla="*/ 6776 h 6776"/>
              <a:gd name="T2" fmla="*/ 4733 w 4733"/>
              <a:gd name="T3" fmla="*/ 4409 h 6776"/>
              <a:gd name="T4" fmla="*/ 4375 w 4733"/>
              <a:gd name="T5" fmla="*/ 3158 h 6776"/>
              <a:gd name="T6" fmla="*/ 4375 w 4733"/>
              <a:gd name="T7" fmla="*/ 3158 h 6776"/>
              <a:gd name="T8" fmla="*/ 4364 w 4733"/>
              <a:gd name="T9" fmla="*/ 3140 h 6776"/>
              <a:gd name="T10" fmla="*/ 4358 w 4733"/>
              <a:gd name="T11" fmla="*/ 3130 h 6776"/>
              <a:gd name="T12" fmla="*/ 2366 w 4733"/>
              <a:gd name="T13" fmla="*/ 0 h 6776"/>
              <a:gd name="T14" fmla="*/ 375 w 4733"/>
              <a:gd name="T15" fmla="*/ 3130 h 6776"/>
              <a:gd name="T16" fmla="*/ 369 w 4733"/>
              <a:gd name="T17" fmla="*/ 3140 h 6776"/>
              <a:gd name="T18" fmla="*/ 357 w 4733"/>
              <a:gd name="T19" fmla="*/ 3158 h 6776"/>
              <a:gd name="T20" fmla="*/ 357 w 4733"/>
              <a:gd name="T21" fmla="*/ 3158 h 6776"/>
              <a:gd name="T22" fmla="*/ 0 w 4733"/>
              <a:gd name="T23" fmla="*/ 4409 h 6776"/>
              <a:gd name="T24" fmla="*/ 2366 w 4733"/>
              <a:gd name="T25" fmla="*/ 6776 h 67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733" h="6776">
                <a:moveTo>
                  <a:pt x="2366" y="6776"/>
                </a:moveTo>
                <a:cubicBezTo>
                  <a:pt x="3673" y="6776"/>
                  <a:pt x="4733" y="5716"/>
                  <a:pt x="4733" y="4409"/>
                </a:cubicBezTo>
                <a:cubicBezTo>
                  <a:pt x="4733" y="3950"/>
                  <a:pt x="4602" y="3521"/>
                  <a:pt x="4375" y="3158"/>
                </a:cubicBezTo>
                <a:lnTo>
                  <a:pt x="4375" y="3158"/>
                </a:lnTo>
                <a:lnTo>
                  <a:pt x="4364" y="3140"/>
                </a:lnTo>
                <a:lnTo>
                  <a:pt x="4358" y="3130"/>
                </a:lnTo>
                <a:lnTo>
                  <a:pt x="2366" y="0"/>
                </a:lnTo>
                <a:lnTo>
                  <a:pt x="375" y="3130"/>
                </a:lnTo>
                <a:lnTo>
                  <a:pt x="369" y="3140"/>
                </a:lnTo>
                <a:lnTo>
                  <a:pt x="357" y="3158"/>
                </a:lnTo>
                <a:lnTo>
                  <a:pt x="357" y="3158"/>
                </a:lnTo>
                <a:cubicBezTo>
                  <a:pt x="131" y="3521"/>
                  <a:pt x="0" y="3950"/>
                  <a:pt x="0" y="4409"/>
                </a:cubicBezTo>
                <a:cubicBezTo>
                  <a:pt x="0" y="5716"/>
                  <a:pt x="1060" y="6776"/>
                  <a:pt x="2366" y="6776"/>
                </a:cubicBezTo>
                <a:close/>
              </a:path>
            </a:pathLst>
          </a:custGeom>
          <a:solidFill>
            <a:srgbClr val="01B5B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800000">
            <a:off x="3348561" y="1252495"/>
            <a:ext cx="1493320" cy="1166182"/>
          </a:xfrm>
          <a:custGeom>
            <a:avLst/>
            <a:gdLst>
              <a:gd name="T0" fmla="*/ 655 w 6517"/>
              <a:gd name="T1" fmla="*/ 1516 h 5082"/>
              <a:gd name="T2" fmla="*/ 3889 w 6517"/>
              <a:gd name="T3" fmla="*/ 655 h 5082"/>
              <a:gd name="T4" fmla="*/ 4792 w 6517"/>
              <a:gd name="T5" fmla="*/ 1592 h 5082"/>
              <a:gd name="T6" fmla="*/ 4792 w 6517"/>
              <a:gd name="T7" fmla="*/ 1592 h 5082"/>
              <a:gd name="T8" fmla="*/ 4802 w 6517"/>
              <a:gd name="T9" fmla="*/ 1610 h 5082"/>
              <a:gd name="T10" fmla="*/ 4808 w 6517"/>
              <a:gd name="T11" fmla="*/ 1621 h 5082"/>
              <a:gd name="T12" fmla="*/ 6517 w 6517"/>
              <a:gd name="T13" fmla="*/ 4913 h 5082"/>
              <a:gd name="T14" fmla="*/ 2811 w 6517"/>
              <a:gd name="T15" fmla="*/ 5067 h 5082"/>
              <a:gd name="T16" fmla="*/ 2799 w 6517"/>
              <a:gd name="T17" fmla="*/ 5067 h 5082"/>
              <a:gd name="T18" fmla="*/ 2778 w 6517"/>
              <a:gd name="T19" fmla="*/ 5068 h 5082"/>
              <a:gd name="T20" fmla="*/ 2778 w 6517"/>
              <a:gd name="T21" fmla="*/ 5068 h 5082"/>
              <a:gd name="T22" fmla="*/ 1516 w 6517"/>
              <a:gd name="T23" fmla="*/ 4750 h 5082"/>
              <a:gd name="T24" fmla="*/ 655 w 6517"/>
              <a:gd name="T25" fmla="*/ 1516 h 5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517" h="5082">
                <a:moveTo>
                  <a:pt x="655" y="1516"/>
                </a:moveTo>
                <a:cubicBezTo>
                  <a:pt x="1310" y="385"/>
                  <a:pt x="2759" y="0"/>
                  <a:pt x="3889" y="655"/>
                </a:cubicBezTo>
                <a:cubicBezTo>
                  <a:pt x="4287" y="885"/>
                  <a:pt x="4592" y="1214"/>
                  <a:pt x="4792" y="1592"/>
                </a:cubicBezTo>
                <a:lnTo>
                  <a:pt x="4792" y="1592"/>
                </a:lnTo>
                <a:lnTo>
                  <a:pt x="4802" y="1610"/>
                </a:lnTo>
                <a:lnTo>
                  <a:pt x="4808" y="1621"/>
                </a:lnTo>
                <a:lnTo>
                  <a:pt x="6517" y="4913"/>
                </a:lnTo>
                <a:lnTo>
                  <a:pt x="2811" y="5067"/>
                </a:lnTo>
                <a:lnTo>
                  <a:pt x="2799" y="5067"/>
                </a:lnTo>
                <a:lnTo>
                  <a:pt x="2778" y="5068"/>
                </a:lnTo>
                <a:lnTo>
                  <a:pt x="2778" y="5068"/>
                </a:lnTo>
                <a:cubicBezTo>
                  <a:pt x="2350" y="5082"/>
                  <a:pt x="1913" y="4980"/>
                  <a:pt x="1516" y="4750"/>
                </a:cubicBezTo>
                <a:cubicBezTo>
                  <a:pt x="385" y="4095"/>
                  <a:pt x="0" y="2647"/>
                  <a:pt x="655" y="1516"/>
                </a:cubicBezTo>
                <a:close/>
              </a:path>
            </a:pathLst>
          </a:custGeom>
          <a:solidFill>
            <a:srgbClr val="F2693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800000">
            <a:off x="4236775" y="3141279"/>
            <a:ext cx="1493320" cy="1166182"/>
          </a:xfrm>
          <a:custGeom>
            <a:avLst/>
            <a:gdLst>
              <a:gd name="T0" fmla="*/ 5863 w 6518"/>
              <a:gd name="T1" fmla="*/ 3566 h 5082"/>
              <a:gd name="T2" fmla="*/ 5002 w 6518"/>
              <a:gd name="T3" fmla="*/ 332 h 5082"/>
              <a:gd name="T4" fmla="*/ 3740 w 6518"/>
              <a:gd name="T5" fmla="*/ 14 h 5082"/>
              <a:gd name="T6" fmla="*/ 3740 w 6518"/>
              <a:gd name="T7" fmla="*/ 14 h 5082"/>
              <a:gd name="T8" fmla="*/ 3719 w 6518"/>
              <a:gd name="T9" fmla="*/ 14 h 5082"/>
              <a:gd name="T10" fmla="*/ 3707 w 6518"/>
              <a:gd name="T11" fmla="*/ 15 h 5082"/>
              <a:gd name="T12" fmla="*/ 0 w 6518"/>
              <a:gd name="T13" fmla="*/ 168 h 5082"/>
              <a:gd name="T14" fmla="*/ 1710 w 6518"/>
              <a:gd name="T15" fmla="*/ 3461 h 5082"/>
              <a:gd name="T16" fmla="*/ 1715 w 6518"/>
              <a:gd name="T17" fmla="*/ 3471 h 5082"/>
              <a:gd name="T18" fmla="*/ 1725 w 6518"/>
              <a:gd name="T19" fmla="*/ 3490 h 5082"/>
              <a:gd name="T20" fmla="*/ 1725 w 6518"/>
              <a:gd name="T21" fmla="*/ 3490 h 5082"/>
              <a:gd name="T22" fmla="*/ 2628 w 6518"/>
              <a:gd name="T23" fmla="*/ 4427 h 5082"/>
              <a:gd name="T24" fmla="*/ 5863 w 6518"/>
              <a:gd name="T25" fmla="*/ 3566 h 5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518" h="5082">
                <a:moveTo>
                  <a:pt x="5863" y="3566"/>
                </a:moveTo>
                <a:cubicBezTo>
                  <a:pt x="6518" y="2435"/>
                  <a:pt x="6132" y="987"/>
                  <a:pt x="5002" y="332"/>
                </a:cubicBezTo>
                <a:cubicBezTo>
                  <a:pt x="4604" y="101"/>
                  <a:pt x="4168" y="0"/>
                  <a:pt x="3740" y="14"/>
                </a:cubicBezTo>
                <a:lnTo>
                  <a:pt x="3740" y="14"/>
                </a:lnTo>
                <a:lnTo>
                  <a:pt x="3719" y="14"/>
                </a:lnTo>
                <a:lnTo>
                  <a:pt x="3707" y="15"/>
                </a:lnTo>
                <a:lnTo>
                  <a:pt x="0" y="168"/>
                </a:lnTo>
                <a:lnTo>
                  <a:pt x="1710" y="3461"/>
                </a:lnTo>
                <a:lnTo>
                  <a:pt x="1715" y="3471"/>
                </a:lnTo>
                <a:lnTo>
                  <a:pt x="1725" y="3490"/>
                </a:lnTo>
                <a:lnTo>
                  <a:pt x="1725" y="3490"/>
                </a:lnTo>
                <a:cubicBezTo>
                  <a:pt x="1926" y="3868"/>
                  <a:pt x="2231" y="4196"/>
                  <a:pt x="2628" y="4427"/>
                </a:cubicBezTo>
                <a:cubicBezTo>
                  <a:pt x="3759" y="5082"/>
                  <a:pt x="5207" y="4696"/>
                  <a:pt x="5863" y="3566"/>
                </a:cubicBezTo>
                <a:close/>
              </a:path>
            </a:pathLst>
          </a:custGeom>
          <a:solidFill>
            <a:srgbClr val="F2693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800000">
            <a:off x="2733009" y="2315837"/>
            <a:ext cx="1494834" cy="1166182"/>
          </a:xfrm>
          <a:custGeom>
            <a:avLst/>
            <a:gdLst>
              <a:gd name="T0" fmla="*/ 653 w 6523"/>
              <a:gd name="T1" fmla="*/ 3563 h 5083"/>
              <a:gd name="T2" fmla="*/ 1521 w 6523"/>
              <a:gd name="T3" fmla="*/ 331 h 5083"/>
              <a:gd name="T4" fmla="*/ 2783 w 6523"/>
              <a:gd name="T5" fmla="*/ 15 h 5083"/>
              <a:gd name="T6" fmla="*/ 2783 w 6523"/>
              <a:gd name="T7" fmla="*/ 15 h 5083"/>
              <a:gd name="T8" fmla="*/ 2805 w 6523"/>
              <a:gd name="T9" fmla="*/ 16 h 5083"/>
              <a:gd name="T10" fmla="*/ 2816 w 6523"/>
              <a:gd name="T11" fmla="*/ 17 h 5083"/>
              <a:gd name="T12" fmla="*/ 6523 w 6523"/>
              <a:gd name="T13" fmla="*/ 178 h 5083"/>
              <a:gd name="T14" fmla="*/ 4806 w 6523"/>
              <a:gd name="T15" fmla="*/ 3467 h 5083"/>
              <a:gd name="T16" fmla="*/ 4800 w 6523"/>
              <a:gd name="T17" fmla="*/ 3477 h 5083"/>
              <a:gd name="T18" fmla="*/ 4791 w 6523"/>
              <a:gd name="T19" fmla="*/ 3496 h 5083"/>
              <a:gd name="T20" fmla="*/ 4790 w 6523"/>
              <a:gd name="T21" fmla="*/ 3496 h 5083"/>
              <a:gd name="T22" fmla="*/ 3885 w 6523"/>
              <a:gd name="T23" fmla="*/ 4431 h 5083"/>
              <a:gd name="T24" fmla="*/ 653 w 6523"/>
              <a:gd name="T25" fmla="*/ 3563 h 5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523" h="5083">
                <a:moveTo>
                  <a:pt x="653" y="3563"/>
                </a:moveTo>
                <a:cubicBezTo>
                  <a:pt x="0" y="2431"/>
                  <a:pt x="389" y="983"/>
                  <a:pt x="1521" y="331"/>
                </a:cubicBezTo>
                <a:cubicBezTo>
                  <a:pt x="1919" y="101"/>
                  <a:pt x="2356" y="0"/>
                  <a:pt x="2783" y="15"/>
                </a:cubicBezTo>
                <a:lnTo>
                  <a:pt x="2783" y="15"/>
                </a:lnTo>
                <a:lnTo>
                  <a:pt x="2805" y="16"/>
                </a:lnTo>
                <a:lnTo>
                  <a:pt x="2816" y="17"/>
                </a:lnTo>
                <a:lnTo>
                  <a:pt x="6523" y="178"/>
                </a:lnTo>
                <a:lnTo>
                  <a:pt x="4806" y="3467"/>
                </a:lnTo>
                <a:lnTo>
                  <a:pt x="4800" y="3477"/>
                </a:lnTo>
                <a:lnTo>
                  <a:pt x="4791" y="3496"/>
                </a:lnTo>
                <a:lnTo>
                  <a:pt x="4790" y="3496"/>
                </a:lnTo>
                <a:cubicBezTo>
                  <a:pt x="4589" y="3874"/>
                  <a:pt x="4283" y="4201"/>
                  <a:pt x="3885" y="4431"/>
                </a:cubicBezTo>
                <a:cubicBezTo>
                  <a:pt x="2753" y="5083"/>
                  <a:pt x="1306" y="4695"/>
                  <a:pt x="653" y="3563"/>
                </a:cubicBezTo>
                <a:close/>
              </a:path>
            </a:pathLst>
          </a:custGeom>
          <a:solidFill>
            <a:srgbClr val="4E484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rot="1800000">
            <a:off x="4850055" y="2123317"/>
            <a:ext cx="1494834" cy="1166182"/>
          </a:xfrm>
          <a:custGeom>
            <a:avLst/>
            <a:gdLst>
              <a:gd name="T0" fmla="*/ 5870 w 6522"/>
              <a:gd name="T1" fmla="*/ 1521 h 5083"/>
              <a:gd name="T2" fmla="*/ 2637 w 6522"/>
              <a:gd name="T3" fmla="*/ 653 h 5083"/>
              <a:gd name="T4" fmla="*/ 1732 w 6522"/>
              <a:gd name="T5" fmla="*/ 1588 h 5083"/>
              <a:gd name="T6" fmla="*/ 1732 w 6522"/>
              <a:gd name="T7" fmla="*/ 1588 h 5083"/>
              <a:gd name="T8" fmla="*/ 1722 w 6522"/>
              <a:gd name="T9" fmla="*/ 1606 h 5083"/>
              <a:gd name="T10" fmla="*/ 1717 w 6522"/>
              <a:gd name="T11" fmla="*/ 1617 h 5083"/>
              <a:gd name="T12" fmla="*/ 0 w 6522"/>
              <a:gd name="T13" fmla="*/ 4905 h 5083"/>
              <a:gd name="T14" fmla="*/ 3706 w 6522"/>
              <a:gd name="T15" fmla="*/ 5067 h 5083"/>
              <a:gd name="T16" fmla="*/ 3718 w 6522"/>
              <a:gd name="T17" fmla="*/ 5068 h 5083"/>
              <a:gd name="T18" fmla="*/ 3739 w 6522"/>
              <a:gd name="T19" fmla="*/ 5068 h 5083"/>
              <a:gd name="T20" fmla="*/ 3739 w 6522"/>
              <a:gd name="T21" fmla="*/ 5068 h 5083"/>
              <a:gd name="T22" fmla="*/ 5002 w 6522"/>
              <a:gd name="T23" fmla="*/ 4753 h 5083"/>
              <a:gd name="T24" fmla="*/ 5870 w 6522"/>
              <a:gd name="T25" fmla="*/ 1521 h 5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522" h="5083">
                <a:moveTo>
                  <a:pt x="5870" y="1521"/>
                </a:moveTo>
                <a:cubicBezTo>
                  <a:pt x="5217" y="389"/>
                  <a:pt x="3769" y="0"/>
                  <a:pt x="2637" y="653"/>
                </a:cubicBezTo>
                <a:cubicBezTo>
                  <a:pt x="2239" y="882"/>
                  <a:pt x="1934" y="1210"/>
                  <a:pt x="1732" y="1588"/>
                </a:cubicBezTo>
                <a:lnTo>
                  <a:pt x="1732" y="1588"/>
                </a:lnTo>
                <a:lnTo>
                  <a:pt x="1722" y="1606"/>
                </a:lnTo>
                <a:lnTo>
                  <a:pt x="1717" y="1617"/>
                </a:lnTo>
                <a:lnTo>
                  <a:pt x="0" y="4905"/>
                </a:lnTo>
                <a:lnTo>
                  <a:pt x="3706" y="5067"/>
                </a:lnTo>
                <a:lnTo>
                  <a:pt x="3718" y="5068"/>
                </a:lnTo>
                <a:lnTo>
                  <a:pt x="3739" y="5068"/>
                </a:lnTo>
                <a:lnTo>
                  <a:pt x="3739" y="5068"/>
                </a:lnTo>
                <a:cubicBezTo>
                  <a:pt x="4167" y="5083"/>
                  <a:pt x="4604" y="4983"/>
                  <a:pt x="5002" y="4753"/>
                </a:cubicBezTo>
                <a:cubicBezTo>
                  <a:pt x="6134" y="4100"/>
                  <a:pt x="6522" y="2653"/>
                  <a:pt x="5870" y="1521"/>
                </a:cubicBezTo>
                <a:close/>
              </a:path>
            </a:pathLst>
          </a:custGeom>
          <a:solidFill>
            <a:srgbClr val="4E484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4783489" y="1683143"/>
            <a:ext cx="546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348069" y="2604476"/>
            <a:ext cx="546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781005" y="3467119"/>
            <a:ext cx="546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645898" y="3535120"/>
            <a:ext cx="546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119938" y="2547108"/>
            <a:ext cx="546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05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720235" y="1550018"/>
            <a:ext cx="546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06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763085" y="1305379"/>
            <a:ext cx="172355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l"/>
            <a:r>
              <a:rPr lang="zh-CN" altLang="en-US" sz="1600" dirty="0">
                <a:solidFill>
                  <a:srgbClr val="019D99"/>
                </a:solidFill>
              </a:rPr>
              <a:t>输入标题文字</a:t>
            </a:r>
          </a:p>
        </p:txBody>
      </p:sp>
      <p:sp>
        <p:nvSpPr>
          <p:cNvPr id="48" name="Rectangle 13" descr="FD1DDF730CE4456e89755B07FE1653D0# #Rectangle 13"/>
          <p:cNvSpPr>
            <a:spLocks noChangeArrowheads="1"/>
          </p:cNvSpPr>
          <p:nvPr/>
        </p:nvSpPr>
        <p:spPr bwMode="auto">
          <a:xfrm>
            <a:off x="6298503" y="2783982"/>
            <a:ext cx="237626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None/>
              <a:defRPr/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单击此处添加简短说明，添加简短文字，</a:t>
            </a:r>
            <a:endParaRPr lang="en-US" altLang="zh-CN" sz="10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Bef>
                <a:spcPct val="0"/>
              </a:spcBef>
              <a:buNone/>
              <a:defRPr/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具体文字添加此处。</a:t>
            </a:r>
            <a:endParaRPr lang="en-US" altLang="zh-CN" sz="10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298503" y="2462500"/>
            <a:ext cx="172355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l"/>
            <a:r>
              <a:rPr lang="zh-CN" altLang="en-US" sz="1600" dirty="0">
                <a:solidFill>
                  <a:srgbClr val="4E4848"/>
                </a:solidFill>
              </a:rPr>
              <a:t>输入标题文字</a:t>
            </a:r>
          </a:p>
        </p:txBody>
      </p:sp>
      <p:sp>
        <p:nvSpPr>
          <p:cNvPr id="50" name="Rectangle 13" descr="FD1DDF730CE4456e89755B07FE1653D0# #Rectangle 13"/>
          <p:cNvSpPr>
            <a:spLocks noChangeArrowheads="1"/>
          </p:cNvSpPr>
          <p:nvPr/>
        </p:nvSpPr>
        <p:spPr bwMode="auto">
          <a:xfrm>
            <a:off x="5763085" y="3914052"/>
            <a:ext cx="237626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None/>
              <a:defRPr/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单击此处添加简短说明，添加简短文字，</a:t>
            </a:r>
            <a:endParaRPr lang="en-US" altLang="zh-CN" sz="10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Bef>
                <a:spcPct val="0"/>
              </a:spcBef>
              <a:buNone/>
              <a:defRPr/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具体文字添加此处。</a:t>
            </a:r>
            <a:endParaRPr lang="en-US" altLang="zh-CN" sz="10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763085" y="3592570"/>
            <a:ext cx="172355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l"/>
            <a:r>
              <a:rPr lang="zh-CN" altLang="en-US" sz="1600" dirty="0">
                <a:solidFill>
                  <a:srgbClr val="F26932"/>
                </a:solidFill>
              </a:rPr>
              <a:t>输入标题文字</a:t>
            </a:r>
          </a:p>
        </p:txBody>
      </p:sp>
      <p:sp>
        <p:nvSpPr>
          <p:cNvPr id="52" name="Rectangle 13" descr="FD1DDF730CE4456e89755B07FE1653D0# #Rectangle 13"/>
          <p:cNvSpPr>
            <a:spLocks noChangeArrowheads="1"/>
          </p:cNvSpPr>
          <p:nvPr/>
        </p:nvSpPr>
        <p:spPr bwMode="auto">
          <a:xfrm>
            <a:off x="973528" y="1626861"/>
            <a:ext cx="237626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None/>
              <a:defRPr/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单击此处添加简短说明，添加简短文字，</a:t>
            </a:r>
            <a:endParaRPr lang="en-US" altLang="zh-CN" sz="10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 eaLnBrk="1" hangingPunct="1">
              <a:spcBef>
                <a:spcPct val="0"/>
              </a:spcBef>
              <a:buNone/>
              <a:defRPr/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具体文字添加此处。</a:t>
            </a:r>
            <a:endParaRPr lang="en-US" altLang="zh-CN" sz="10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626242" y="1305379"/>
            <a:ext cx="172355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r"/>
            <a:r>
              <a:rPr lang="zh-CN" altLang="en-US" sz="1600" dirty="0">
                <a:solidFill>
                  <a:srgbClr val="F26932"/>
                </a:solidFill>
              </a:rPr>
              <a:t>输入标题文字</a:t>
            </a:r>
          </a:p>
        </p:txBody>
      </p:sp>
      <p:sp>
        <p:nvSpPr>
          <p:cNvPr id="54" name="Rectangle 13" descr="FD1DDF730CE4456e89755B07FE1653D0# #Rectangle 13"/>
          <p:cNvSpPr>
            <a:spLocks noChangeArrowheads="1"/>
          </p:cNvSpPr>
          <p:nvPr/>
        </p:nvSpPr>
        <p:spPr bwMode="auto">
          <a:xfrm>
            <a:off x="470047" y="2783982"/>
            <a:ext cx="237626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None/>
              <a:defRPr/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单击此处添加简短说明，添加简短文字，</a:t>
            </a:r>
            <a:endParaRPr lang="en-US" altLang="zh-CN" sz="10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 eaLnBrk="1" hangingPunct="1">
              <a:spcBef>
                <a:spcPct val="0"/>
              </a:spcBef>
              <a:buNone/>
              <a:defRPr/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具体文字添加此处。</a:t>
            </a:r>
            <a:endParaRPr lang="en-US" altLang="zh-CN" sz="10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046561" y="2462500"/>
            <a:ext cx="172355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r"/>
            <a:r>
              <a:rPr lang="zh-CN" altLang="en-US" sz="1600" dirty="0">
                <a:solidFill>
                  <a:srgbClr val="4E4848"/>
                </a:solidFill>
              </a:rPr>
              <a:t>输入标题文字</a:t>
            </a:r>
          </a:p>
        </p:txBody>
      </p:sp>
      <p:sp>
        <p:nvSpPr>
          <p:cNvPr id="56" name="Rectangle 13" descr="FD1DDF730CE4456e89755B07FE1653D0# #Rectangle 13"/>
          <p:cNvSpPr>
            <a:spLocks noChangeArrowheads="1"/>
          </p:cNvSpPr>
          <p:nvPr/>
        </p:nvSpPr>
        <p:spPr bwMode="auto">
          <a:xfrm>
            <a:off x="973528" y="3914052"/>
            <a:ext cx="237626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None/>
              <a:defRPr/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单击此处添加简短说明，添加简短文字，</a:t>
            </a:r>
            <a:endParaRPr lang="en-US" altLang="zh-CN" sz="10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 eaLnBrk="1" hangingPunct="1">
              <a:spcBef>
                <a:spcPct val="0"/>
              </a:spcBef>
              <a:buNone/>
              <a:defRPr/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具体文字添加此处。</a:t>
            </a:r>
            <a:endParaRPr lang="en-US" altLang="zh-CN" sz="10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626242" y="3592570"/>
            <a:ext cx="172355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r"/>
            <a:r>
              <a:rPr lang="zh-CN" altLang="en-US" sz="1600" dirty="0">
                <a:solidFill>
                  <a:srgbClr val="019D99"/>
                </a:solidFill>
              </a:rPr>
              <a:t>输入标题文字</a:t>
            </a:r>
          </a:p>
        </p:txBody>
      </p:sp>
      <p:sp>
        <p:nvSpPr>
          <p:cNvPr id="67" name="矩形 66"/>
          <p:cNvSpPr/>
          <p:nvPr/>
        </p:nvSpPr>
        <p:spPr>
          <a:xfrm>
            <a:off x="0" y="0"/>
            <a:ext cx="9144000" cy="473725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0" y="4669775"/>
            <a:ext cx="9144000" cy="473725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" name="梯形 69"/>
          <p:cNvSpPr/>
          <p:nvPr/>
        </p:nvSpPr>
        <p:spPr>
          <a:xfrm rot="5400000">
            <a:off x="-380082" y="2401677"/>
            <a:ext cx="1035586" cy="297456"/>
          </a:xfrm>
          <a:prstGeom prst="trapezoid">
            <a:avLst/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梯形 70"/>
          <p:cNvSpPr/>
          <p:nvPr/>
        </p:nvSpPr>
        <p:spPr>
          <a:xfrm rot="16200000" flipH="1">
            <a:off x="8477479" y="2401677"/>
            <a:ext cx="1035586" cy="297456"/>
          </a:xfrm>
          <a:prstGeom prst="trapezoid">
            <a:avLst/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TextBox 71"/>
          <p:cNvSpPr txBox="1"/>
          <p:nvPr/>
        </p:nvSpPr>
        <p:spPr>
          <a:xfrm>
            <a:off x="3586622" y="596967"/>
            <a:ext cx="1829464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solidFill>
                  <a:srgbClr val="4E4848"/>
                </a:solidFill>
                <a:latin typeface="微软雅黑" pitchFamily="34" charset="-122"/>
                <a:ea typeface="微软雅黑" pitchFamily="34" charset="-122"/>
              </a:rPr>
              <a:t>输入标题文字</a:t>
            </a:r>
          </a:p>
        </p:txBody>
      </p:sp>
      <p:sp>
        <p:nvSpPr>
          <p:cNvPr id="73" name="梯形 72"/>
          <p:cNvSpPr/>
          <p:nvPr/>
        </p:nvSpPr>
        <p:spPr>
          <a:xfrm flipV="1">
            <a:off x="3415228" y="0"/>
            <a:ext cx="2170323" cy="484742"/>
          </a:xfrm>
          <a:prstGeom prst="trapezoid">
            <a:avLst/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669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2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 tmFilter="0,0; .5, 1; 1, 1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200"/>
                            </p:stCondLst>
                            <p:childTnLst>
                              <p:par>
                                <p:cTn id="33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5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5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53" presetClass="entr" presetSubtype="52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53" presetClass="entr" presetSubtype="52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53" presetClass="entr" presetSubtype="52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53" presetClass="entr" presetSubtype="52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53" presetClass="entr" presetSubtype="52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53" presetClass="entr" presetSubtype="52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53" presetClass="entr" presetSubtype="52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53" presetClass="entr" presetSubtype="52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4950"/>
                            </p:stCondLst>
                            <p:childTnLst>
                              <p:par>
                                <p:cTn id="1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22" presetClass="entr" presetSubtype="2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22" presetClass="entr" presetSubtype="2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22" presetClass="entr" presetSubtype="2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22" presetClass="entr" presetSubtype="2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22" presetClass="entr" presetSubtype="2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22" presetClass="entr" presetSubtype="2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/>
      <p:bldP spid="39" grpId="0"/>
      <p:bldP spid="40" grpId="0"/>
      <p:bldP spid="41" grpId="0"/>
      <p:bldP spid="42" grpId="0"/>
      <p:bldP spid="43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67" grpId="0" animBg="1"/>
      <p:bldP spid="68" grpId="0" animBg="1"/>
      <p:bldP spid="70" grpId="0" animBg="1"/>
      <p:bldP spid="71" grpId="0" animBg="1"/>
      <p:bldP spid="72" grpId="0"/>
      <p:bldP spid="7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4074634"/>
            <a:ext cx="9144000" cy="295275"/>
          </a:xfrm>
          <a:prstGeom prst="rect">
            <a:avLst/>
          </a:prstGeom>
          <a:solidFill>
            <a:srgbClr val="4E484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立方体 2"/>
          <p:cNvSpPr/>
          <p:nvPr/>
        </p:nvSpPr>
        <p:spPr>
          <a:xfrm flipH="1">
            <a:off x="4552950" y="3274535"/>
            <a:ext cx="1066800" cy="1066800"/>
          </a:xfrm>
          <a:prstGeom prst="cube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立方体 3"/>
          <p:cNvSpPr/>
          <p:nvPr/>
        </p:nvSpPr>
        <p:spPr>
          <a:xfrm flipH="1">
            <a:off x="3686175" y="3274535"/>
            <a:ext cx="1066800" cy="1066800"/>
          </a:xfrm>
          <a:prstGeom prst="cube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立方体 4"/>
          <p:cNvSpPr/>
          <p:nvPr/>
        </p:nvSpPr>
        <p:spPr>
          <a:xfrm>
            <a:off x="3686175" y="2474435"/>
            <a:ext cx="1066800" cy="1066800"/>
          </a:xfrm>
          <a:prstGeom prst="cub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立方体 5"/>
          <p:cNvSpPr/>
          <p:nvPr/>
        </p:nvSpPr>
        <p:spPr>
          <a:xfrm>
            <a:off x="4552950" y="2474435"/>
            <a:ext cx="1066800" cy="1066800"/>
          </a:xfrm>
          <a:prstGeom prst="cube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6"/>
          <p:cNvSpPr txBox="1"/>
          <p:nvPr/>
        </p:nvSpPr>
        <p:spPr>
          <a:xfrm>
            <a:off x="990363" y="913424"/>
            <a:ext cx="172355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>
                <a:solidFill>
                  <a:srgbClr val="019D99"/>
                </a:solidFill>
              </a:rPr>
              <a:t>输入标题文字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53481" y="2763936"/>
            <a:ext cx="172355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>
                <a:solidFill>
                  <a:srgbClr val="F26932"/>
                </a:solidFill>
              </a:rPr>
              <a:t>输入标题文字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81240" y="856317"/>
            <a:ext cx="172355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>
                <a:solidFill>
                  <a:srgbClr val="4E4848"/>
                </a:solidFill>
              </a:rPr>
              <a:t>输入标题文字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544150" y="2776487"/>
            <a:ext cx="172355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>
                <a:solidFill>
                  <a:srgbClr val="E0CB02"/>
                </a:solidFill>
              </a:rPr>
              <a:t>输入标题文字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419100" y="1255235"/>
            <a:ext cx="2943225" cy="990600"/>
            <a:chOff x="419100" y="1419225"/>
            <a:chExt cx="2943225" cy="990600"/>
          </a:xfrm>
        </p:grpSpPr>
        <p:sp>
          <p:nvSpPr>
            <p:cNvPr id="12" name="矩形 11"/>
            <p:cNvSpPr/>
            <p:nvPr/>
          </p:nvSpPr>
          <p:spPr>
            <a:xfrm>
              <a:off x="419100" y="1419225"/>
              <a:ext cx="2943225" cy="990600"/>
            </a:xfrm>
            <a:prstGeom prst="rect">
              <a:avLst/>
            </a:prstGeom>
            <a:solidFill>
              <a:srgbClr val="01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23056" y="1499006"/>
              <a:ext cx="2239220" cy="76174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1300"/>
                </a:lnSpc>
                <a:defRPr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bg1"/>
                  </a:solidFill>
                </a:rPr>
                <a:t>      点击输入简要文字内容，文字内容需概括精炼，不用多余的文字修饰，言简意赅的说明分项内容</a:t>
              </a:r>
              <a:r>
                <a:rPr lang="en-US" altLang="zh-CN" sz="1100" dirty="0">
                  <a:solidFill>
                    <a:schemeClr val="bg1"/>
                  </a:solidFill>
                </a:rPr>
                <a:t>……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934075" y="1217135"/>
            <a:ext cx="2943225" cy="990600"/>
            <a:chOff x="5934075" y="1381125"/>
            <a:chExt cx="2943225" cy="990600"/>
          </a:xfrm>
          <a:solidFill>
            <a:schemeClr val="bg1">
              <a:lumMod val="65000"/>
            </a:schemeClr>
          </a:solidFill>
        </p:grpSpPr>
        <p:sp>
          <p:nvSpPr>
            <p:cNvPr id="15" name="矩形 14"/>
            <p:cNvSpPr/>
            <p:nvPr/>
          </p:nvSpPr>
          <p:spPr>
            <a:xfrm>
              <a:off x="5934075" y="1381125"/>
              <a:ext cx="2943225" cy="990600"/>
            </a:xfrm>
            <a:prstGeom prst="rect">
              <a:avLst/>
            </a:prstGeom>
            <a:solidFill>
              <a:srgbClr val="4E48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399955" y="1479955"/>
              <a:ext cx="2248745" cy="76174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1300"/>
                </a:lnSpc>
                <a:defRPr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bg1"/>
                  </a:solidFill>
                </a:rPr>
                <a:t>      点击输入简要文字内容，文字内容需概括精炼，不用多余的文字修饰，言简意赅的说明分项内容</a:t>
              </a:r>
              <a:r>
                <a:rPr lang="en-US" altLang="zh-CN" sz="1100" dirty="0">
                  <a:solidFill>
                    <a:schemeClr val="bg1"/>
                  </a:solidFill>
                </a:rPr>
                <a:t>……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5934075" y="3198335"/>
            <a:ext cx="2943225" cy="990600"/>
            <a:chOff x="5934075" y="3362325"/>
            <a:chExt cx="2943225" cy="990600"/>
          </a:xfrm>
          <a:solidFill>
            <a:srgbClr val="265D82"/>
          </a:solidFill>
        </p:grpSpPr>
        <p:sp>
          <p:nvSpPr>
            <p:cNvPr id="18" name="矩形 17"/>
            <p:cNvSpPr/>
            <p:nvPr/>
          </p:nvSpPr>
          <p:spPr>
            <a:xfrm>
              <a:off x="5934075" y="3362325"/>
              <a:ext cx="2943225" cy="990600"/>
            </a:xfrm>
            <a:prstGeom prst="rect">
              <a:avLst/>
            </a:prstGeom>
            <a:solidFill>
              <a:srgbClr val="E0CB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257080" y="3489730"/>
              <a:ext cx="2239220" cy="76174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1300"/>
                </a:lnSpc>
                <a:defRPr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bg1"/>
                  </a:solidFill>
                </a:rPr>
                <a:t>      点击输入简要文字内容，文字内容需概括精炼，不用多余的文字修饰，言简意赅的说明分项内容</a:t>
              </a:r>
              <a:r>
                <a:rPr lang="en-US" altLang="zh-CN" sz="1100" dirty="0">
                  <a:solidFill>
                    <a:schemeClr val="bg1"/>
                  </a:solidFill>
                </a:rPr>
                <a:t>……</a:t>
              </a:r>
            </a:p>
          </p:txBody>
        </p:sp>
      </p:grpSp>
      <p:sp>
        <p:nvSpPr>
          <p:cNvPr id="20" name="标题 1"/>
          <p:cNvSpPr txBox="1">
            <a:spLocks/>
          </p:cNvSpPr>
          <p:nvPr/>
        </p:nvSpPr>
        <p:spPr>
          <a:xfrm>
            <a:off x="3544613" y="1606403"/>
            <a:ext cx="2202520" cy="5122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zh-CN" altLang="en-US" sz="2400" b="1" dirty="0">
                <a:solidFill>
                  <a:srgbClr val="4E484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输入标题文字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400050" y="3188810"/>
            <a:ext cx="2943225" cy="990600"/>
            <a:chOff x="400050" y="3352800"/>
            <a:chExt cx="2943225" cy="990600"/>
          </a:xfrm>
          <a:solidFill>
            <a:srgbClr val="F26932"/>
          </a:solidFill>
        </p:grpSpPr>
        <p:sp>
          <p:nvSpPr>
            <p:cNvPr id="22" name="矩形 21"/>
            <p:cNvSpPr/>
            <p:nvPr/>
          </p:nvSpPr>
          <p:spPr>
            <a:xfrm>
              <a:off x="400050" y="3352800"/>
              <a:ext cx="2943225" cy="990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99230" y="3442105"/>
              <a:ext cx="2258270" cy="761747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1300"/>
                </a:lnSpc>
                <a:defRPr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bg1"/>
                  </a:solidFill>
                </a:rPr>
                <a:t>      点击输入简要文字内容，文字内容需概括精炼，不用多余的文字修饰，言简意赅的说明分项内容</a:t>
              </a:r>
              <a:r>
                <a:rPr lang="en-US" altLang="zh-CN" sz="1100" dirty="0">
                  <a:solidFill>
                    <a:schemeClr val="bg1"/>
                  </a:solidFill>
                </a:rPr>
                <a:t>……</a:t>
              </a:r>
            </a:p>
          </p:txBody>
        </p:sp>
      </p:grpSp>
      <p:sp>
        <p:nvSpPr>
          <p:cNvPr id="25" name="矩形 24"/>
          <p:cNvSpPr/>
          <p:nvPr/>
        </p:nvSpPr>
        <p:spPr>
          <a:xfrm>
            <a:off x="0" y="0"/>
            <a:ext cx="9144000" cy="473725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0" y="4669775"/>
            <a:ext cx="9144000" cy="473725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梯形 26"/>
          <p:cNvSpPr/>
          <p:nvPr/>
        </p:nvSpPr>
        <p:spPr>
          <a:xfrm flipV="1">
            <a:off x="3415228" y="0"/>
            <a:ext cx="2170323" cy="484742"/>
          </a:xfrm>
          <a:prstGeom prst="trapezoid">
            <a:avLst/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燕尾形 27"/>
          <p:cNvSpPr/>
          <p:nvPr/>
        </p:nvSpPr>
        <p:spPr>
          <a:xfrm rot="5400000">
            <a:off x="4452337" y="991747"/>
            <a:ext cx="273090" cy="417909"/>
          </a:xfrm>
          <a:prstGeom prst="chevron">
            <a:avLst>
              <a:gd name="adj" fmla="val 70002"/>
            </a:avLst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9" name="燕尾形 28"/>
          <p:cNvSpPr/>
          <p:nvPr/>
        </p:nvSpPr>
        <p:spPr>
          <a:xfrm rot="5400000">
            <a:off x="4461518" y="791608"/>
            <a:ext cx="273090" cy="417909"/>
          </a:xfrm>
          <a:prstGeom prst="chevron">
            <a:avLst>
              <a:gd name="adj" fmla="val 70002"/>
            </a:avLst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燕尾形 29"/>
          <p:cNvSpPr/>
          <p:nvPr/>
        </p:nvSpPr>
        <p:spPr>
          <a:xfrm rot="5400000">
            <a:off x="4461518" y="582287"/>
            <a:ext cx="273090" cy="417909"/>
          </a:xfrm>
          <a:prstGeom prst="chevron">
            <a:avLst>
              <a:gd name="adj" fmla="val 70002"/>
            </a:avLst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9009441"/>
      </p:ext>
    </p:extLst>
  </p:cSld>
  <p:clrMapOvr>
    <a:masterClrMapping/>
  </p:clrMapOvr>
  <p:transition spd="slow" advTm="0"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7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75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0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47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75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5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47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10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32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8" fill="hold" grpId="0" nodeType="withEffect">
                                      <p:stCondLst>
                                        <p:cond delay="475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8" fill="hold" grpId="0" nodeType="withEffect" p14:presetBounceEnd="50000">
                                      <p:stCondLst>
                                        <p:cond delay="52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1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2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 p14:presetBounceEnd="50000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1" fill="hold" grpId="0" nodeType="withEffect" p14:presetBounceEnd="42000">
                                      <p:stCondLst>
                                        <p:cond delay="675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49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50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 p14:presetBounceEnd="42000">
                                      <p:stCondLst>
                                        <p:cond delay="75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53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54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1" fill="hold" grpId="0" nodeType="withEffect" p14:presetBounceEnd="53333">
                                      <p:stCondLst>
                                        <p:cond delay="8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57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58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53" presetClass="entr" presetSubtype="16" fill="hold" nodeType="withEffect">
                                      <p:stCondLst>
                                        <p:cond delay="925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2" presetClass="entr" presetSubtype="1" fill="hold" grpId="0" nodeType="withEffect" p14:presetBounceEnd="53333">
                                      <p:stCondLst>
                                        <p:cond delay="975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66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67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nodeType="withEffect">
                                      <p:stCondLst>
                                        <p:cond delay="105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8" fill="hold" grpId="0" nodeType="withEffect" p14:presetBounceEnd="53333">
                                      <p:stCondLst>
                                        <p:cond delay="11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75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76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8" fill="hold" nodeType="withEffect" p14:presetBounceEnd="53333">
                                      <p:stCondLst>
                                        <p:cond delay="1175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79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80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2" fill="hold" grpId="0" nodeType="withEffect" p14:presetBounceEnd="53333">
                                      <p:stCondLst>
                                        <p:cond delay="125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83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84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2" fill="hold" nodeType="withEffect" p14:presetBounceEnd="53333">
                                      <p:stCondLst>
                                        <p:cond delay="1325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87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88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 animBg="1"/>
          <p:bldP spid="5" grpId="0" animBg="1"/>
          <p:bldP spid="6" grpId="0" animBg="1"/>
          <p:bldP spid="7" grpId="0"/>
          <p:bldP spid="8" grpId="0"/>
          <p:bldP spid="9" grpId="0"/>
          <p:bldP spid="10" grpId="0"/>
          <p:bldP spid="20" grpId="0"/>
          <p:bldP spid="25" grpId="0" animBg="1"/>
          <p:bldP spid="26" grpId="0" animBg="1"/>
          <p:bldP spid="27" grpId="0" animBg="1"/>
          <p:bldP spid="28" grpId="0" animBg="1"/>
          <p:bldP spid="29" grpId="0" animBg="1"/>
          <p:bldP spid="3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7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75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0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47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75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5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47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10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32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8" fill="hold" grpId="0" nodeType="withEffect">
                                      <p:stCondLst>
                                        <p:cond delay="475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8" fill="hold" grpId="0" nodeType="withEffect">
                                      <p:stCondLst>
                                        <p:cond delay="52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1" fill="hold" grpId="0" nodeType="withEffect">
                                      <p:stCondLst>
                                        <p:cond delay="675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>
                                      <p:stCondLst>
                                        <p:cond delay="75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1" fill="hold" grpId="0" nodeType="withEffect">
                                      <p:stCondLst>
                                        <p:cond delay="8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53" presetClass="entr" presetSubtype="16" fill="hold" nodeType="withEffect">
                                      <p:stCondLst>
                                        <p:cond delay="925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2" presetClass="entr" presetSubtype="1" fill="hold" grpId="0" nodeType="withEffect">
                                      <p:stCondLst>
                                        <p:cond delay="975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nodeType="withEffect">
                                      <p:stCondLst>
                                        <p:cond delay="105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8" fill="hold" grpId="0" nodeType="withEffect">
                                      <p:stCondLst>
                                        <p:cond delay="11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8" fill="hold" nodeType="withEffect">
                                      <p:stCondLst>
                                        <p:cond delay="1175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2" fill="hold" grpId="0" nodeType="withEffect">
                                      <p:stCondLst>
                                        <p:cond delay="125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2" fill="hold" nodeType="withEffect">
                                      <p:stCondLst>
                                        <p:cond delay="1325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 animBg="1"/>
          <p:bldP spid="5" grpId="0" animBg="1"/>
          <p:bldP spid="6" grpId="0" animBg="1"/>
          <p:bldP spid="7" grpId="0"/>
          <p:bldP spid="8" grpId="0"/>
          <p:bldP spid="9" grpId="0"/>
          <p:bldP spid="10" grpId="0"/>
          <p:bldP spid="20" grpId="0"/>
          <p:bldP spid="25" grpId="0" animBg="1"/>
          <p:bldP spid="26" grpId="0" animBg="1"/>
          <p:bldP spid="27" grpId="0" animBg="1"/>
          <p:bldP spid="28" grpId="0" animBg="1"/>
          <p:bldP spid="29" grpId="0" animBg="1"/>
          <p:bldP spid="30" grpId="0" animBg="1"/>
        </p:bldLst>
      </p:timing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28"/>
          <p:cNvSpPr/>
          <p:nvPr/>
        </p:nvSpPr>
        <p:spPr>
          <a:xfrm>
            <a:off x="1200150" y="874749"/>
            <a:ext cx="647700" cy="373027"/>
          </a:xfrm>
          <a:custGeom>
            <a:avLst/>
            <a:gdLst/>
            <a:ahLst/>
            <a:cxnLst/>
            <a:rect l="l" t="t" r="r" b="b"/>
            <a:pathLst>
              <a:path w="647700" h="373027">
                <a:moveTo>
                  <a:pt x="316319" y="0"/>
                </a:moveTo>
                <a:cubicBezTo>
                  <a:pt x="392821" y="0"/>
                  <a:pt x="459456" y="35987"/>
                  <a:pt x="493410" y="89667"/>
                </a:cubicBezTo>
                <a:cubicBezTo>
                  <a:pt x="503741" y="84579"/>
                  <a:pt x="515267" y="82845"/>
                  <a:pt x="527198" y="82845"/>
                </a:cubicBezTo>
                <a:cubicBezTo>
                  <a:pt x="593749" y="82845"/>
                  <a:pt x="647700" y="136796"/>
                  <a:pt x="647700" y="203348"/>
                </a:cubicBezTo>
                <a:cubicBezTo>
                  <a:pt x="647700" y="269899"/>
                  <a:pt x="593749" y="323850"/>
                  <a:pt x="527198" y="323850"/>
                </a:cubicBezTo>
                <a:cubicBezTo>
                  <a:pt x="505425" y="323850"/>
                  <a:pt x="485001" y="318076"/>
                  <a:pt x="468326" y="306313"/>
                </a:cubicBezTo>
                <a:lnTo>
                  <a:pt x="467077" y="307930"/>
                </a:lnTo>
                <a:cubicBezTo>
                  <a:pt x="465395" y="315973"/>
                  <a:pt x="460183" y="322515"/>
                  <a:pt x="452292" y="327072"/>
                </a:cubicBezTo>
                <a:cubicBezTo>
                  <a:pt x="448716" y="335915"/>
                  <a:pt x="441513" y="341535"/>
                  <a:pt x="432338" y="343610"/>
                </a:cubicBezTo>
                <a:cubicBezTo>
                  <a:pt x="403174" y="361962"/>
                  <a:pt x="361062" y="373027"/>
                  <a:pt x="314325" y="373027"/>
                </a:cubicBezTo>
                <a:cubicBezTo>
                  <a:pt x="246521" y="373027"/>
                  <a:pt x="188451" y="349738"/>
                  <a:pt x="164654" y="316458"/>
                </a:cubicBezTo>
                <a:cubicBezTo>
                  <a:pt x="150022" y="326653"/>
                  <a:pt x="132049" y="331382"/>
                  <a:pt x="112971" y="331382"/>
                </a:cubicBezTo>
                <a:cubicBezTo>
                  <a:pt x="50578" y="331382"/>
                  <a:pt x="0" y="280803"/>
                  <a:pt x="0" y="218411"/>
                </a:cubicBezTo>
                <a:cubicBezTo>
                  <a:pt x="0" y="156018"/>
                  <a:pt x="50578" y="105440"/>
                  <a:pt x="112971" y="105440"/>
                </a:cubicBezTo>
                <a:lnTo>
                  <a:pt x="127977" y="108470"/>
                </a:lnTo>
                <a:cubicBezTo>
                  <a:pt x="157857" y="44819"/>
                  <a:pt x="230943" y="0"/>
                  <a:pt x="316319" y="0"/>
                </a:cubicBezTo>
                <a:close/>
              </a:path>
            </a:pathLst>
          </a:custGeom>
          <a:pattFill prst="ltDn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8"/>
          <p:cNvSpPr/>
          <p:nvPr/>
        </p:nvSpPr>
        <p:spPr>
          <a:xfrm>
            <a:off x="1924050" y="1093824"/>
            <a:ext cx="647700" cy="373027"/>
          </a:xfrm>
          <a:custGeom>
            <a:avLst/>
            <a:gdLst/>
            <a:ahLst/>
            <a:cxnLst/>
            <a:rect l="l" t="t" r="r" b="b"/>
            <a:pathLst>
              <a:path w="647700" h="373027">
                <a:moveTo>
                  <a:pt x="316319" y="0"/>
                </a:moveTo>
                <a:cubicBezTo>
                  <a:pt x="392821" y="0"/>
                  <a:pt x="459456" y="35987"/>
                  <a:pt x="493410" y="89667"/>
                </a:cubicBezTo>
                <a:cubicBezTo>
                  <a:pt x="503741" y="84579"/>
                  <a:pt x="515267" y="82845"/>
                  <a:pt x="527198" y="82845"/>
                </a:cubicBezTo>
                <a:cubicBezTo>
                  <a:pt x="593749" y="82845"/>
                  <a:pt x="647700" y="136796"/>
                  <a:pt x="647700" y="203348"/>
                </a:cubicBezTo>
                <a:cubicBezTo>
                  <a:pt x="647700" y="269899"/>
                  <a:pt x="593749" y="323850"/>
                  <a:pt x="527198" y="323850"/>
                </a:cubicBezTo>
                <a:cubicBezTo>
                  <a:pt x="505425" y="323850"/>
                  <a:pt x="485001" y="318076"/>
                  <a:pt x="468326" y="306313"/>
                </a:cubicBezTo>
                <a:lnTo>
                  <a:pt x="467077" y="307930"/>
                </a:lnTo>
                <a:cubicBezTo>
                  <a:pt x="465395" y="315973"/>
                  <a:pt x="460183" y="322515"/>
                  <a:pt x="452292" y="327072"/>
                </a:cubicBezTo>
                <a:cubicBezTo>
                  <a:pt x="448716" y="335915"/>
                  <a:pt x="441513" y="341535"/>
                  <a:pt x="432338" y="343610"/>
                </a:cubicBezTo>
                <a:cubicBezTo>
                  <a:pt x="403174" y="361962"/>
                  <a:pt x="361062" y="373027"/>
                  <a:pt x="314325" y="373027"/>
                </a:cubicBezTo>
                <a:cubicBezTo>
                  <a:pt x="246521" y="373027"/>
                  <a:pt x="188451" y="349738"/>
                  <a:pt x="164654" y="316458"/>
                </a:cubicBezTo>
                <a:cubicBezTo>
                  <a:pt x="150022" y="326653"/>
                  <a:pt x="132049" y="331382"/>
                  <a:pt x="112971" y="331382"/>
                </a:cubicBezTo>
                <a:cubicBezTo>
                  <a:pt x="50578" y="331382"/>
                  <a:pt x="0" y="280803"/>
                  <a:pt x="0" y="218411"/>
                </a:cubicBezTo>
                <a:cubicBezTo>
                  <a:pt x="0" y="156018"/>
                  <a:pt x="50578" y="105440"/>
                  <a:pt x="112971" y="105440"/>
                </a:cubicBezTo>
                <a:lnTo>
                  <a:pt x="127977" y="108470"/>
                </a:lnTo>
                <a:cubicBezTo>
                  <a:pt x="157857" y="44819"/>
                  <a:pt x="230943" y="0"/>
                  <a:pt x="316319" y="0"/>
                </a:cubicBezTo>
                <a:close/>
              </a:path>
            </a:pathLst>
          </a:custGeom>
          <a:pattFill prst="ltDn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747286" y="2395740"/>
            <a:ext cx="2291197" cy="96180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1500"/>
              </a:lnSpc>
            </a:pP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   点击输入简要文字内容，文字内容需概括精炼，不用多余的文字修饰，言简意赅的说明分项内容</a:t>
            </a:r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</a:p>
          <a:p>
            <a:pPr algn="just">
              <a:lnSpc>
                <a:spcPts val="1500"/>
              </a:lnSpc>
            </a:pP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  点击输入简要文字内容，文字内容需概括精炼，不用多余的文字修饰，</a:t>
            </a:r>
            <a:endParaRPr lang="en-US" altLang="zh-CN" sz="10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909460" y="1889402"/>
            <a:ext cx="20636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400" b="1" dirty="0">
                <a:solidFill>
                  <a:srgbClr val="4E4848"/>
                </a:solidFill>
                <a:latin typeface="微软雅黑" pitchFamily="34" charset="-122"/>
                <a:ea typeface="微软雅黑" pitchFamily="34" charset="-122"/>
              </a:rPr>
              <a:t>输入标题文字</a:t>
            </a:r>
            <a:endParaRPr lang="zh-CN" altLang="en-US" sz="2400" dirty="0">
              <a:solidFill>
                <a:srgbClr val="4E4848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44025" y="465423"/>
            <a:ext cx="13042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00" dirty="0">
                <a:solidFill>
                  <a:srgbClr val="F2693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输入标题文字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698250" y="1161686"/>
            <a:ext cx="1321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4E484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输入标题文字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38865" y="2337996"/>
            <a:ext cx="14050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00" dirty="0">
                <a:solidFill>
                  <a:srgbClr val="4E484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输入标题文字</a:t>
            </a:r>
          </a:p>
        </p:txBody>
      </p:sp>
      <p:sp>
        <p:nvSpPr>
          <p:cNvPr id="9" name="上箭头 8"/>
          <p:cNvSpPr/>
          <p:nvPr/>
        </p:nvSpPr>
        <p:spPr>
          <a:xfrm>
            <a:off x="3356573" y="1500794"/>
            <a:ext cx="1999272" cy="1725284"/>
          </a:xfrm>
          <a:prstGeom prst="upArrow">
            <a:avLst>
              <a:gd name="adj1" fmla="val 56711"/>
              <a:gd name="adj2" fmla="val 52020"/>
            </a:avLst>
          </a:prstGeom>
          <a:solidFill>
            <a:srgbClr val="F26932"/>
          </a:solidFill>
          <a:ln>
            <a:noFill/>
          </a:ln>
          <a:scene3d>
            <a:camera prst="isometricTopUp"/>
            <a:lightRig rig="threePt" dir="t"/>
          </a:scene3d>
          <a:sp3d extrusionH="209550" contourW="12700" prstMaterial="plastic">
            <a:extrusionClr>
              <a:srgbClr val="F26932"/>
            </a:extrusionClr>
            <a:contourClr>
              <a:schemeClr val="bg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5009350" y="2301255"/>
            <a:ext cx="1187501" cy="1520044"/>
          </a:xfrm>
          <a:prstGeom prst="rect">
            <a:avLst/>
          </a:prstGeom>
          <a:solidFill>
            <a:srgbClr val="01B5B6">
              <a:alpha val="50000"/>
            </a:srgbClr>
          </a:solidFill>
          <a:ln>
            <a:noFill/>
          </a:ln>
          <a:scene3d>
            <a:camera prst="isometricTopUp"/>
            <a:lightRig rig="threePt" dir="t"/>
          </a:scene3d>
          <a:sp3d extrusionH="209550" contourW="12700" prstMaterial="plastic">
            <a:extrusionClr>
              <a:srgbClr val="17BEDF"/>
            </a:extrusionClr>
            <a:contourClr>
              <a:schemeClr val="bg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202154" y="2996292"/>
            <a:ext cx="1236902" cy="1523749"/>
          </a:xfrm>
          <a:prstGeom prst="rect">
            <a:avLst/>
          </a:prstGeom>
          <a:solidFill>
            <a:srgbClr val="E0CB02">
              <a:alpha val="50000"/>
            </a:srgbClr>
          </a:solidFill>
          <a:ln>
            <a:noFill/>
          </a:ln>
          <a:scene3d>
            <a:camera prst="isometricTopUp"/>
            <a:lightRig rig="threePt" dir="t"/>
          </a:scene3d>
          <a:sp3d extrusionH="209550" contourW="12700" prstMaterial="plastic">
            <a:extrusionClr>
              <a:srgbClr val="B2A102"/>
            </a:extrusionClr>
            <a:contourClr>
              <a:schemeClr val="bg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11"/>
          <p:cNvCxnSpPr/>
          <p:nvPr/>
        </p:nvCxnSpPr>
        <p:spPr>
          <a:xfrm>
            <a:off x="3735260" y="776379"/>
            <a:ext cx="1345720" cy="0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5656073" y="1472238"/>
            <a:ext cx="1345720" cy="0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7450348" y="2654060"/>
            <a:ext cx="1345720" cy="0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460785" y="874229"/>
            <a:ext cx="1827228" cy="5001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13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点击输入简要文字内容，文字内容需概括精炼，言简意赅的说明分项内容</a:t>
            </a:r>
            <a:r>
              <a:rPr lang="en-US" altLang="zh-CN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16105" y="1647732"/>
            <a:ext cx="1827228" cy="5001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13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点击输入简要文字内容，文字内容需概括精炼，言简意赅的说明分项内容</a:t>
            </a:r>
            <a:r>
              <a:rPr lang="en-US" altLang="zh-CN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328294" y="2818049"/>
            <a:ext cx="1643178" cy="5001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13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点击输入简要文字内容，文字内容需概括精炼，言简意赅的说明分项内容</a:t>
            </a:r>
            <a:r>
              <a:rPr lang="en-US" altLang="zh-CN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</a:p>
        </p:txBody>
      </p:sp>
      <p:sp>
        <p:nvSpPr>
          <p:cNvPr id="18" name="矩形 17"/>
          <p:cNvSpPr/>
          <p:nvPr/>
        </p:nvSpPr>
        <p:spPr>
          <a:xfrm>
            <a:off x="0" y="0"/>
            <a:ext cx="572877" cy="51435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 bwMode="auto">
          <a:xfrm>
            <a:off x="0" y="0"/>
            <a:ext cx="264405" cy="5154517"/>
          </a:xfrm>
          <a:prstGeom prst="rect">
            <a:avLst/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0" name="五边形 19"/>
          <p:cNvSpPr/>
          <p:nvPr/>
        </p:nvSpPr>
        <p:spPr>
          <a:xfrm>
            <a:off x="548085" y="1837178"/>
            <a:ext cx="333377" cy="571500"/>
          </a:xfrm>
          <a:prstGeom prst="homePlate">
            <a:avLst>
              <a:gd name="adj" fmla="val 54375"/>
            </a:avLst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4E0E4"/>
              </a:solidFill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13" t="15186" r="41562" b="54259"/>
          <a:stretch/>
        </p:blipFill>
        <p:spPr>
          <a:xfrm>
            <a:off x="7677150" y="295275"/>
            <a:ext cx="1003762" cy="131445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00" t="5000" r="24167" b="37592"/>
          <a:stretch/>
        </p:blipFill>
        <p:spPr>
          <a:xfrm>
            <a:off x="807383" y="3471043"/>
            <a:ext cx="2762250" cy="1672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9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 p14:presetBounceEnd="68000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31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32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 p14:presetBounceEnd="50000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5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6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4500"/>
                                      </p:stCondLst>
                                      <p:iterate type="wd">
                                        <p:tmPct val="6000"/>
                                      </p:iterate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75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1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2" nodeType="withEffect">
                                      <p:stCondLst>
                                        <p:cond delay="7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2" nodeType="withEffect">
                                      <p:stCondLst>
                                        <p:cond delay="80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64" presetClass="path" presetSubtype="0" accel="50000" decel="50000" fill="hold" grpId="0" nodeType="withEffect">
                                      <p:stCondLst>
                                        <p:cond delay="8500"/>
                                      </p:stCondLst>
                                      <p:childTnLst>
                                        <p:animMotion origin="layout" path="M 1.38889E-6 4.49213E-6 L 1.38889E-6 -0.08244 " pathEditMode="relative" rAng="0" ptsTypes="AA">
                                          <p:cBhvr>
                                            <p:cTn id="50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41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8" fill="hold" nodeType="withEffect">
                                      <p:stCondLst>
                                        <p:cond delay="925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3" dur="75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2" presetClass="exit" presetSubtype="8" fill="hold" nodeType="withEffect">
                                      <p:stCondLst>
                                        <p:cond delay="1000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55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7" presetID="22" presetClass="entr" presetSubtype="8" fill="hold" grpId="0" nodeType="withEffect">
                                      <p:stCondLst>
                                        <p:cond delay="100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9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22" presetClass="entr" presetSubtype="1" fill="hold" grpId="0" nodeType="withEffect">
                                      <p:stCondLst>
                                        <p:cond delay="1075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2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42" presetClass="path" presetSubtype="0" accel="50000" decel="50000" fill="hold" grpId="1" nodeType="withEffect">
                                      <p:stCondLst>
                                        <p:cond delay="12250"/>
                                      </p:stCondLst>
                                      <p:childTnLst>
                                        <p:animMotion origin="layout" path="M -3.88889E-6 -0.08243 L -3.88889E-6 0.00309 " pathEditMode="relative" rAng="0" ptsTypes="AA">
                                          <p:cBhvr>
                                            <p:cTn id="6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426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5" presetID="64" presetClass="path" presetSubtype="0" accel="50000" decel="50000" fill="hold" grpId="0" nodeType="withEffect">
                                      <p:stCondLst>
                                        <p:cond delay="12500"/>
                                      </p:stCondLst>
                                      <p:childTnLst>
                                        <p:animMotion origin="layout" path="M 1.38889E-6 4.49213E-6 L 1.38889E-6 -0.08244 " pathEditMode="relative" rAng="0" ptsTypes="AA">
                                          <p:cBhvr>
                                            <p:cTn id="66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41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7" presetID="22" presetClass="entr" presetSubtype="8" fill="hold" nodeType="withEffect">
                                      <p:stCondLst>
                                        <p:cond delay="1325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9" dur="75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22" presetClass="exit" presetSubtype="8" fill="hold" nodeType="withEffect">
                                      <p:stCondLst>
                                        <p:cond delay="1400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71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3" presetID="22" presetClass="entr" presetSubtype="8" fill="hold" grpId="0" nodeType="withEffect">
                                      <p:stCondLst>
                                        <p:cond delay="14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5" dur="7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2" presetClass="entr" presetSubtype="1" fill="hold" grpId="0" nodeType="withEffect">
                                      <p:stCondLst>
                                        <p:cond delay="1475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8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42" presetClass="path" presetSubtype="0" accel="50000" decel="50000" fill="hold" grpId="1" nodeType="withEffect">
                                      <p:stCondLst>
                                        <p:cond delay="16250"/>
                                      </p:stCondLst>
                                      <p:childTnLst>
                                        <p:animMotion origin="layout" path="M -3.88889E-6 -0.08243 L -3.88889E-6 0.00309 " pathEditMode="relative" rAng="0" ptsTypes="AA">
                                          <p:cBhvr>
                                            <p:cTn id="80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426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1" presetID="64" presetClass="path" presetSubtype="0" accel="50000" decel="50000" fill="hold" grpId="0" nodeType="withEffect">
                                      <p:stCondLst>
                                        <p:cond delay="16500"/>
                                      </p:stCondLst>
                                      <p:childTnLst>
                                        <p:animMotion origin="layout" path="M 1.38889E-6 4.49213E-6 L 1.38889E-6 -0.08244 " pathEditMode="relative" rAng="0" ptsTypes="AA">
                                          <p:cBhvr>
                                            <p:cTn id="8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41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3" presetID="22" presetClass="entr" presetSubtype="8" fill="hold" nodeType="withEffect">
                                      <p:stCondLst>
                                        <p:cond delay="1725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5" dur="7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22" presetClass="exit" presetSubtype="8" fill="hold" nodeType="withEffect">
                                      <p:stCondLst>
                                        <p:cond delay="1800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87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9" presetID="22" presetClass="entr" presetSubtype="8" fill="hold" grpId="0" nodeType="withEffect">
                                      <p:stCondLst>
                                        <p:cond delay="180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1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22" presetClass="entr" presetSubtype="1" fill="hold" grpId="0" nodeType="withEffect">
                                      <p:stCondLst>
                                        <p:cond delay="1875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94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42" presetClass="path" presetSubtype="0" accel="50000" decel="50000" fill="hold" grpId="2" nodeType="withEffect">
                                      <p:stCondLst>
                                        <p:cond delay="20250"/>
                                      </p:stCondLst>
                                      <p:childTnLst>
                                        <p:animMotion origin="layout" path="M -1.66667E-6 -0.08243 L -1.66667E-6 -1.38932E-6 " pathEditMode="relative" rAng="0" ptsTypes="AA">
                                          <p:cBhvr>
                                            <p:cTn id="96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41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/>
          <p:bldP spid="5" grpId="0"/>
          <p:bldP spid="6" grpId="0"/>
          <p:bldP spid="7" grpId="0"/>
          <p:bldP spid="8" grpId="0"/>
          <p:bldP spid="9" grpId="0" animBg="1"/>
          <p:bldP spid="9" grpId="1" animBg="1"/>
          <p:bldP spid="9" grpId="2" animBg="1"/>
          <p:bldP spid="10" grpId="0" animBg="1"/>
          <p:bldP spid="10" grpId="1" animBg="1"/>
          <p:bldP spid="10" grpId="2" animBg="1"/>
          <p:bldP spid="11" grpId="0" animBg="1"/>
          <p:bldP spid="11" grpId="1" animBg="1"/>
          <p:bldP spid="11" grpId="2" animBg="1"/>
          <p:bldP spid="15" grpId="0"/>
          <p:bldP spid="16" grpId="0"/>
          <p:bldP spid="17" grpId="0"/>
          <p:bldP spid="18" grpId="0" animBg="1"/>
          <p:bldP spid="19" grpId="0" animBg="1"/>
          <p:bldP spid="2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4500"/>
                                      </p:stCondLst>
                                      <p:iterate type="wd">
                                        <p:tmPct val="6000"/>
                                      </p:iterate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75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1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2" nodeType="withEffect">
                                      <p:stCondLst>
                                        <p:cond delay="7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2" nodeType="withEffect">
                                      <p:stCondLst>
                                        <p:cond delay="80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64" presetClass="path" presetSubtype="0" accel="50000" decel="50000" fill="hold" grpId="0" nodeType="withEffect">
                                      <p:stCondLst>
                                        <p:cond delay="8500"/>
                                      </p:stCondLst>
                                      <p:childTnLst>
                                        <p:animMotion origin="layout" path="M 1.38889E-6 4.49213E-6 L 1.38889E-6 -0.08244 " pathEditMode="relative" rAng="0" ptsTypes="AA">
                                          <p:cBhvr>
                                            <p:cTn id="50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41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8" fill="hold" nodeType="withEffect">
                                      <p:stCondLst>
                                        <p:cond delay="925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3" dur="75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2" presetClass="exit" presetSubtype="8" fill="hold" nodeType="withEffect">
                                      <p:stCondLst>
                                        <p:cond delay="1000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55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7" presetID="22" presetClass="entr" presetSubtype="8" fill="hold" grpId="0" nodeType="withEffect">
                                      <p:stCondLst>
                                        <p:cond delay="100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9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22" presetClass="entr" presetSubtype="1" fill="hold" grpId="0" nodeType="withEffect">
                                      <p:stCondLst>
                                        <p:cond delay="1075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2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42" presetClass="path" presetSubtype="0" accel="50000" decel="50000" fill="hold" grpId="1" nodeType="withEffect">
                                      <p:stCondLst>
                                        <p:cond delay="12250"/>
                                      </p:stCondLst>
                                      <p:childTnLst>
                                        <p:animMotion origin="layout" path="M -3.88889E-6 -0.08243 L -3.88889E-6 0.00309 " pathEditMode="relative" rAng="0" ptsTypes="AA">
                                          <p:cBhvr>
                                            <p:cTn id="6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426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5" presetID="64" presetClass="path" presetSubtype="0" accel="50000" decel="50000" fill="hold" grpId="0" nodeType="withEffect">
                                      <p:stCondLst>
                                        <p:cond delay="12500"/>
                                      </p:stCondLst>
                                      <p:childTnLst>
                                        <p:animMotion origin="layout" path="M 1.38889E-6 4.49213E-6 L 1.38889E-6 -0.08244 " pathEditMode="relative" rAng="0" ptsTypes="AA">
                                          <p:cBhvr>
                                            <p:cTn id="66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41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7" presetID="22" presetClass="entr" presetSubtype="8" fill="hold" nodeType="withEffect">
                                      <p:stCondLst>
                                        <p:cond delay="1325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9" dur="75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22" presetClass="exit" presetSubtype="8" fill="hold" nodeType="withEffect">
                                      <p:stCondLst>
                                        <p:cond delay="1400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71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3" presetID="22" presetClass="entr" presetSubtype="8" fill="hold" grpId="0" nodeType="withEffect">
                                      <p:stCondLst>
                                        <p:cond delay="14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5" dur="7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2" presetClass="entr" presetSubtype="1" fill="hold" grpId="0" nodeType="withEffect">
                                      <p:stCondLst>
                                        <p:cond delay="1475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8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42" presetClass="path" presetSubtype="0" accel="50000" decel="50000" fill="hold" grpId="1" nodeType="withEffect">
                                      <p:stCondLst>
                                        <p:cond delay="16250"/>
                                      </p:stCondLst>
                                      <p:childTnLst>
                                        <p:animMotion origin="layout" path="M -3.88889E-6 -0.08243 L -3.88889E-6 0.00309 " pathEditMode="relative" rAng="0" ptsTypes="AA">
                                          <p:cBhvr>
                                            <p:cTn id="80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426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1" presetID="64" presetClass="path" presetSubtype="0" accel="50000" decel="50000" fill="hold" grpId="0" nodeType="withEffect">
                                      <p:stCondLst>
                                        <p:cond delay="16500"/>
                                      </p:stCondLst>
                                      <p:childTnLst>
                                        <p:animMotion origin="layout" path="M 1.38889E-6 4.49213E-6 L 1.38889E-6 -0.08244 " pathEditMode="relative" rAng="0" ptsTypes="AA">
                                          <p:cBhvr>
                                            <p:cTn id="8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41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3" presetID="22" presetClass="entr" presetSubtype="8" fill="hold" nodeType="withEffect">
                                      <p:stCondLst>
                                        <p:cond delay="1725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5" dur="7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22" presetClass="exit" presetSubtype="8" fill="hold" nodeType="withEffect">
                                      <p:stCondLst>
                                        <p:cond delay="1800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87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9" presetID="22" presetClass="entr" presetSubtype="8" fill="hold" grpId="0" nodeType="withEffect">
                                      <p:stCondLst>
                                        <p:cond delay="180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1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22" presetClass="entr" presetSubtype="1" fill="hold" grpId="0" nodeType="withEffect">
                                      <p:stCondLst>
                                        <p:cond delay="1875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94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42" presetClass="path" presetSubtype="0" accel="50000" decel="50000" fill="hold" grpId="2" nodeType="withEffect">
                                      <p:stCondLst>
                                        <p:cond delay="20250"/>
                                      </p:stCondLst>
                                      <p:childTnLst>
                                        <p:animMotion origin="layout" path="M -1.66667E-6 -0.08243 L -1.66667E-6 -1.38932E-6 " pathEditMode="relative" rAng="0" ptsTypes="AA">
                                          <p:cBhvr>
                                            <p:cTn id="96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41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/>
          <p:bldP spid="5" grpId="0"/>
          <p:bldP spid="6" grpId="0"/>
          <p:bldP spid="7" grpId="0"/>
          <p:bldP spid="8" grpId="0"/>
          <p:bldP spid="9" grpId="0" animBg="1"/>
          <p:bldP spid="9" grpId="1" animBg="1"/>
          <p:bldP spid="9" grpId="2" animBg="1"/>
          <p:bldP spid="10" grpId="0" animBg="1"/>
          <p:bldP spid="10" grpId="1" animBg="1"/>
          <p:bldP spid="10" grpId="2" animBg="1"/>
          <p:bldP spid="11" grpId="0" animBg="1"/>
          <p:bldP spid="11" grpId="1" animBg="1"/>
          <p:bldP spid="11" grpId="2" animBg="1"/>
          <p:bldP spid="15" grpId="0"/>
          <p:bldP spid="16" grpId="0"/>
          <p:bldP spid="17" grpId="0"/>
          <p:bldP spid="18" grpId="0" animBg="1"/>
          <p:bldP spid="19" grpId="0" animBg="1"/>
          <p:bldP spid="20" grpId="0" animBg="1"/>
        </p:bldLst>
      </p:timing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Freeform 11"/>
          <p:cNvSpPr>
            <a:spLocks/>
          </p:cNvSpPr>
          <p:nvPr/>
        </p:nvSpPr>
        <p:spPr bwMode="auto">
          <a:xfrm>
            <a:off x="6506903" y="3549542"/>
            <a:ext cx="1743456" cy="0"/>
          </a:xfrm>
          <a:custGeom>
            <a:avLst/>
            <a:gdLst>
              <a:gd name="T0" fmla="*/ 1984 w 1984"/>
              <a:gd name="T1" fmla="*/ 0 w 1984"/>
              <a:gd name="T2" fmla="*/ 1984 w 1984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1984">
                <a:moveTo>
                  <a:pt x="1984" y="0"/>
                </a:moveTo>
                <a:lnTo>
                  <a:pt x="0" y="0"/>
                </a:lnTo>
                <a:lnTo>
                  <a:pt x="1984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7" name="Line 12"/>
          <p:cNvSpPr>
            <a:spLocks noChangeShapeType="1"/>
          </p:cNvSpPr>
          <p:nvPr/>
        </p:nvSpPr>
        <p:spPr bwMode="auto">
          <a:xfrm flipH="1">
            <a:off x="6506903" y="3549542"/>
            <a:ext cx="1743456" cy="0"/>
          </a:xfrm>
          <a:prstGeom prst="line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cxnSp>
        <p:nvCxnSpPr>
          <p:cNvPr id="58" name="直接连接符 57"/>
          <p:cNvCxnSpPr>
            <a:stCxn id="76" idx="3"/>
          </p:cNvCxnSpPr>
          <p:nvPr/>
        </p:nvCxnSpPr>
        <p:spPr>
          <a:xfrm flipV="1">
            <a:off x="632405" y="1389303"/>
            <a:ext cx="0" cy="151698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 flipV="1">
            <a:off x="2606567" y="1389302"/>
            <a:ext cx="0" cy="15169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 flipV="1">
            <a:off x="4594098" y="1389302"/>
            <a:ext cx="0" cy="15169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/>
          <p:nvPr/>
        </p:nvCxnSpPr>
        <p:spPr>
          <a:xfrm flipV="1">
            <a:off x="6569143" y="1389302"/>
            <a:ext cx="0" cy="15169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6575446" y="2906291"/>
            <a:ext cx="2023780" cy="643251"/>
            <a:chOff x="6575446" y="3440667"/>
            <a:chExt cx="2023780" cy="643251"/>
          </a:xfrm>
        </p:grpSpPr>
        <p:sp>
          <p:nvSpPr>
            <p:cNvPr id="63" name="Freeform 13"/>
            <p:cNvSpPr>
              <a:spLocks/>
            </p:cNvSpPr>
            <p:nvPr/>
          </p:nvSpPr>
          <p:spPr bwMode="auto">
            <a:xfrm>
              <a:off x="6575446" y="3440667"/>
              <a:ext cx="2023780" cy="643251"/>
            </a:xfrm>
            <a:custGeom>
              <a:avLst/>
              <a:gdLst>
                <a:gd name="T0" fmla="*/ 1984 w 2303"/>
                <a:gd name="T1" fmla="*/ 732 h 732"/>
                <a:gd name="T2" fmla="*/ 0 w 2303"/>
                <a:gd name="T3" fmla="*/ 732 h 732"/>
                <a:gd name="T4" fmla="*/ 321 w 2303"/>
                <a:gd name="T5" fmla="*/ 366 h 732"/>
                <a:gd name="T6" fmla="*/ 0 w 2303"/>
                <a:gd name="T7" fmla="*/ 0 h 732"/>
                <a:gd name="T8" fmla="*/ 1984 w 2303"/>
                <a:gd name="T9" fmla="*/ 0 h 732"/>
                <a:gd name="T10" fmla="*/ 2303 w 2303"/>
                <a:gd name="T11" fmla="*/ 366 h 732"/>
                <a:gd name="T12" fmla="*/ 1984 w 2303"/>
                <a:gd name="T13" fmla="*/ 732 h 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03" h="732">
                  <a:moveTo>
                    <a:pt x="1984" y="732"/>
                  </a:moveTo>
                  <a:lnTo>
                    <a:pt x="0" y="732"/>
                  </a:lnTo>
                  <a:lnTo>
                    <a:pt x="321" y="366"/>
                  </a:lnTo>
                  <a:lnTo>
                    <a:pt x="0" y="0"/>
                  </a:lnTo>
                  <a:lnTo>
                    <a:pt x="1984" y="0"/>
                  </a:lnTo>
                  <a:lnTo>
                    <a:pt x="2303" y="366"/>
                  </a:lnTo>
                  <a:lnTo>
                    <a:pt x="1984" y="732"/>
                  </a:lnTo>
                  <a:close/>
                </a:path>
              </a:pathLst>
            </a:custGeom>
            <a:solidFill>
              <a:srgbClr val="265D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6930262" y="3612604"/>
              <a:ext cx="1483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en-US" altLang="zh-CN" sz="14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r>
                <a:rPr lang="zh-CN" altLang="en-US" sz="14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输入标题文字</a:t>
              </a: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4594140" y="599797"/>
            <a:ext cx="2026416" cy="2949745"/>
            <a:chOff x="4594140" y="1134173"/>
            <a:chExt cx="2026416" cy="2949745"/>
          </a:xfrm>
          <a:solidFill>
            <a:schemeClr val="tx2">
              <a:lumMod val="75000"/>
            </a:schemeClr>
          </a:solidFill>
        </p:grpSpPr>
        <p:sp>
          <p:nvSpPr>
            <p:cNvPr id="66" name="Freeform 8"/>
            <p:cNvSpPr>
              <a:spLocks/>
            </p:cNvSpPr>
            <p:nvPr/>
          </p:nvSpPr>
          <p:spPr bwMode="auto">
            <a:xfrm>
              <a:off x="4594140" y="3440667"/>
              <a:ext cx="2026416" cy="643251"/>
            </a:xfrm>
            <a:custGeom>
              <a:avLst/>
              <a:gdLst>
                <a:gd name="T0" fmla="*/ 1985 w 2306"/>
                <a:gd name="T1" fmla="*/ 732 h 732"/>
                <a:gd name="T2" fmla="*/ 0 w 2306"/>
                <a:gd name="T3" fmla="*/ 732 h 732"/>
                <a:gd name="T4" fmla="*/ 322 w 2306"/>
                <a:gd name="T5" fmla="*/ 366 h 732"/>
                <a:gd name="T6" fmla="*/ 0 w 2306"/>
                <a:gd name="T7" fmla="*/ 0 h 732"/>
                <a:gd name="T8" fmla="*/ 1985 w 2306"/>
                <a:gd name="T9" fmla="*/ 0 h 732"/>
                <a:gd name="T10" fmla="*/ 2306 w 2306"/>
                <a:gd name="T11" fmla="*/ 366 h 732"/>
                <a:gd name="T12" fmla="*/ 1985 w 2306"/>
                <a:gd name="T13" fmla="*/ 732 h 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06" h="732">
                  <a:moveTo>
                    <a:pt x="1985" y="732"/>
                  </a:moveTo>
                  <a:lnTo>
                    <a:pt x="0" y="732"/>
                  </a:lnTo>
                  <a:lnTo>
                    <a:pt x="322" y="366"/>
                  </a:lnTo>
                  <a:lnTo>
                    <a:pt x="0" y="0"/>
                  </a:lnTo>
                  <a:lnTo>
                    <a:pt x="1985" y="0"/>
                  </a:lnTo>
                  <a:lnTo>
                    <a:pt x="2306" y="366"/>
                  </a:lnTo>
                  <a:lnTo>
                    <a:pt x="1985" y="732"/>
                  </a:lnTo>
                  <a:close/>
                </a:path>
              </a:pathLst>
            </a:custGeom>
            <a:solidFill>
              <a:srgbClr val="E0CB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67" name="组合 66"/>
            <p:cNvGrpSpPr/>
            <p:nvPr/>
          </p:nvGrpSpPr>
          <p:grpSpPr>
            <a:xfrm>
              <a:off x="4991513" y="1134173"/>
              <a:ext cx="1483098" cy="2805897"/>
              <a:chOff x="6009444" y="-529765"/>
              <a:chExt cx="1483098" cy="2805897"/>
            </a:xfrm>
            <a:grpFill/>
          </p:grpSpPr>
          <p:grpSp>
            <p:nvGrpSpPr>
              <p:cNvPr id="68" name="Group 29"/>
              <p:cNvGrpSpPr>
                <a:grpSpLocks noChangeAspect="1"/>
              </p:cNvGrpSpPr>
              <p:nvPr/>
            </p:nvGrpSpPr>
            <p:grpSpPr bwMode="auto">
              <a:xfrm>
                <a:off x="6198298" y="-529765"/>
                <a:ext cx="11527" cy="0"/>
                <a:chOff x="4464" y="1952"/>
                <a:chExt cx="9" cy="0"/>
              </a:xfrm>
              <a:grpFill/>
              <a:effectLst>
                <a:outerShdw blurRad="25400" dist="254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70" name="Freeform 31"/>
                <p:cNvSpPr>
                  <a:spLocks/>
                </p:cNvSpPr>
                <p:nvPr/>
              </p:nvSpPr>
              <p:spPr bwMode="auto">
                <a:xfrm>
                  <a:off x="4464" y="1952"/>
                  <a:ext cx="5" cy="0"/>
                </a:xfrm>
                <a:custGeom>
                  <a:avLst/>
                  <a:gdLst>
                    <a:gd name="T0" fmla="*/ 1 w 1"/>
                    <a:gd name="T1" fmla="*/ 0 w 1"/>
                    <a:gd name="T2" fmla="*/ 0 w 1"/>
                    <a:gd name="T3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1" name="Freeform 34"/>
                <p:cNvSpPr>
                  <a:spLocks/>
                </p:cNvSpPr>
                <p:nvPr/>
              </p:nvSpPr>
              <p:spPr bwMode="auto">
                <a:xfrm>
                  <a:off x="4469" y="1952"/>
                  <a:ext cx="4" cy="0"/>
                </a:xfrm>
                <a:custGeom>
                  <a:avLst/>
                  <a:gdLst>
                    <a:gd name="T0" fmla="*/ 1 w 1"/>
                    <a:gd name="T1" fmla="*/ 1 w 1"/>
                    <a:gd name="T2" fmla="*/ 0 w 1"/>
                    <a:gd name="T3" fmla="*/ 0 w 1"/>
                    <a:gd name="T4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  <a:cxn ang="0">
                      <a:pos x="T4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69" name="TextBox 68"/>
              <p:cNvSpPr txBox="1"/>
              <p:nvPr/>
            </p:nvSpPr>
            <p:spPr>
              <a:xfrm>
                <a:off x="6009444" y="1968355"/>
                <a:ext cx="1483098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lvl="0"/>
                <a:r>
                  <a:rPr lang="en-US" altLang="zh-CN" sz="1400" b="1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03</a:t>
                </a:r>
                <a:r>
                  <a:rPr lang="zh-CN" altLang="en-US" sz="1400" b="1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输入标题文字</a:t>
                </a:r>
              </a:p>
            </p:txBody>
          </p:sp>
        </p:grpSp>
      </p:grpSp>
      <p:grpSp>
        <p:nvGrpSpPr>
          <p:cNvPr id="72" name="组合 71"/>
          <p:cNvGrpSpPr/>
          <p:nvPr/>
        </p:nvGrpSpPr>
        <p:grpSpPr>
          <a:xfrm>
            <a:off x="2613712" y="2906291"/>
            <a:ext cx="2025537" cy="643251"/>
            <a:chOff x="2613712" y="3440667"/>
            <a:chExt cx="2025537" cy="643251"/>
          </a:xfrm>
          <a:solidFill>
            <a:schemeClr val="bg1">
              <a:lumMod val="50000"/>
            </a:schemeClr>
          </a:solidFill>
        </p:grpSpPr>
        <p:sp>
          <p:nvSpPr>
            <p:cNvPr id="73" name="Freeform 7"/>
            <p:cNvSpPr>
              <a:spLocks/>
            </p:cNvSpPr>
            <p:nvPr/>
          </p:nvSpPr>
          <p:spPr bwMode="auto">
            <a:xfrm>
              <a:off x="2613712" y="3440667"/>
              <a:ext cx="2025537" cy="643251"/>
            </a:xfrm>
            <a:custGeom>
              <a:avLst/>
              <a:gdLst>
                <a:gd name="T0" fmla="*/ 1984 w 2305"/>
                <a:gd name="T1" fmla="*/ 732 h 732"/>
                <a:gd name="T2" fmla="*/ 0 w 2305"/>
                <a:gd name="T3" fmla="*/ 732 h 732"/>
                <a:gd name="T4" fmla="*/ 321 w 2305"/>
                <a:gd name="T5" fmla="*/ 366 h 732"/>
                <a:gd name="T6" fmla="*/ 0 w 2305"/>
                <a:gd name="T7" fmla="*/ 0 h 732"/>
                <a:gd name="T8" fmla="*/ 1984 w 2305"/>
                <a:gd name="T9" fmla="*/ 0 h 732"/>
                <a:gd name="T10" fmla="*/ 2305 w 2305"/>
                <a:gd name="T11" fmla="*/ 366 h 732"/>
                <a:gd name="T12" fmla="*/ 1984 w 2305"/>
                <a:gd name="T13" fmla="*/ 732 h 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05" h="732">
                  <a:moveTo>
                    <a:pt x="1984" y="732"/>
                  </a:moveTo>
                  <a:lnTo>
                    <a:pt x="0" y="732"/>
                  </a:lnTo>
                  <a:lnTo>
                    <a:pt x="321" y="366"/>
                  </a:lnTo>
                  <a:lnTo>
                    <a:pt x="0" y="0"/>
                  </a:lnTo>
                  <a:lnTo>
                    <a:pt x="1984" y="0"/>
                  </a:lnTo>
                  <a:lnTo>
                    <a:pt x="2305" y="366"/>
                  </a:lnTo>
                  <a:lnTo>
                    <a:pt x="1984" y="732"/>
                  </a:lnTo>
                  <a:close/>
                </a:path>
              </a:pathLst>
            </a:custGeom>
            <a:solidFill>
              <a:srgbClr val="F269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954465" y="3630277"/>
              <a:ext cx="14830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lvl="0"/>
              <a:r>
                <a:rPr lang="en-US" altLang="zh-CN" sz="14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r>
                <a:rPr lang="zh-CN" altLang="en-US" sz="14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输入标题文字</a:t>
              </a:r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632405" y="2906291"/>
            <a:ext cx="2026416" cy="643251"/>
            <a:chOff x="632405" y="3440667"/>
            <a:chExt cx="2026416" cy="643251"/>
          </a:xfrm>
        </p:grpSpPr>
        <p:sp>
          <p:nvSpPr>
            <p:cNvPr id="76" name="Freeform 6"/>
            <p:cNvSpPr>
              <a:spLocks/>
            </p:cNvSpPr>
            <p:nvPr/>
          </p:nvSpPr>
          <p:spPr bwMode="auto">
            <a:xfrm>
              <a:off x="632405" y="3440667"/>
              <a:ext cx="2026416" cy="643251"/>
            </a:xfrm>
            <a:custGeom>
              <a:avLst/>
              <a:gdLst>
                <a:gd name="T0" fmla="*/ 1984 w 2306"/>
                <a:gd name="T1" fmla="*/ 732 h 732"/>
                <a:gd name="T2" fmla="*/ 0 w 2306"/>
                <a:gd name="T3" fmla="*/ 732 h 732"/>
                <a:gd name="T4" fmla="*/ 321 w 2306"/>
                <a:gd name="T5" fmla="*/ 366 h 732"/>
                <a:gd name="T6" fmla="*/ 0 w 2306"/>
                <a:gd name="T7" fmla="*/ 0 h 732"/>
                <a:gd name="T8" fmla="*/ 1984 w 2306"/>
                <a:gd name="T9" fmla="*/ 0 h 732"/>
                <a:gd name="T10" fmla="*/ 2306 w 2306"/>
                <a:gd name="T11" fmla="*/ 366 h 732"/>
                <a:gd name="T12" fmla="*/ 1984 w 2306"/>
                <a:gd name="T13" fmla="*/ 732 h 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06" h="732">
                  <a:moveTo>
                    <a:pt x="1984" y="732"/>
                  </a:moveTo>
                  <a:lnTo>
                    <a:pt x="0" y="732"/>
                  </a:lnTo>
                  <a:lnTo>
                    <a:pt x="321" y="366"/>
                  </a:lnTo>
                  <a:lnTo>
                    <a:pt x="0" y="0"/>
                  </a:lnTo>
                  <a:lnTo>
                    <a:pt x="1984" y="0"/>
                  </a:lnTo>
                  <a:lnTo>
                    <a:pt x="2306" y="366"/>
                  </a:lnTo>
                  <a:lnTo>
                    <a:pt x="1984" y="732"/>
                  </a:lnTo>
                  <a:close/>
                </a:path>
              </a:pathLst>
            </a:custGeom>
            <a:solidFill>
              <a:srgbClr val="4E48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941489" y="3628740"/>
              <a:ext cx="1483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en-US" altLang="zh-CN" sz="14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r>
                <a:rPr lang="zh-CN" altLang="en-US" sz="14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输入标题文字</a:t>
              </a:r>
            </a:p>
          </p:txBody>
        </p:sp>
      </p:grpSp>
      <p:sp>
        <p:nvSpPr>
          <p:cNvPr id="78" name="矩形 1"/>
          <p:cNvSpPr>
            <a:spLocks noChangeArrowheads="1"/>
          </p:cNvSpPr>
          <p:nvPr/>
        </p:nvSpPr>
        <p:spPr bwMode="auto">
          <a:xfrm>
            <a:off x="6756407" y="1497835"/>
            <a:ext cx="1632017" cy="1036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ts val="15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点击输入简要文字内容，文字内容需概括精炼，不用多余的文字修饰，言简意赅的说明分项内容</a:t>
            </a:r>
            <a:r>
              <a:rPr lang="en-US" altLang="zh-CN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</a:p>
        </p:txBody>
      </p:sp>
      <p:sp>
        <p:nvSpPr>
          <p:cNvPr id="79" name="矩形 1"/>
          <p:cNvSpPr>
            <a:spLocks noChangeArrowheads="1"/>
          </p:cNvSpPr>
          <p:nvPr/>
        </p:nvSpPr>
        <p:spPr bwMode="auto">
          <a:xfrm>
            <a:off x="4764185" y="1497835"/>
            <a:ext cx="1632017" cy="1036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ts val="15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点击输入简要文字内容，文字内容需概括精炼，不用多余的文字修饰，言简意赅的说明分项内容</a:t>
            </a:r>
            <a:r>
              <a:rPr lang="en-US" altLang="zh-CN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</a:p>
        </p:txBody>
      </p:sp>
      <p:sp>
        <p:nvSpPr>
          <p:cNvPr id="80" name="矩形 1"/>
          <p:cNvSpPr>
            <a:spLocks noChangeArrowheads="1"/>
          </p:cNvSpPr>
          <p:nvPr/>
        </p:nvSpPr>
        <p:spPr bwMode="auto">
          <a:xfrm>
            <a:off x="2771964" y="1497835"/>
            <a:ext cx="1632017" cy="1036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ts val="15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点击输入简要文字内容，文字内容需概括精炼，不用多余的文字修饰，言简意赅的说明分项内容</a:t>
            </a:r>
            <a:r>
              <a:rPr lang="en-US" altLang="zh-CN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</a:p>
        </p:txBody>
      </p:sp>
      <p:sp>
        <p:nvSpPr>
          <p:cNvPr id="81" name="矩形 1"/>
          <p:cNvSpPr>
            <a:spLocks noChangeArrowheads="1"/>
          </p:cNvSpPr>
          <p:nvPr/>
        </p:nvSpPr>
        <p:spPr bwMode="auto">
          <a:xfrm>
            <a:off x="779743" y="1497835"/>
            <a:ext cx="1632017" cy="1036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ts val="15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点击输入简要文字内容，文字内容需概括精炼，不用多余的文字修饰，言简意赅的说明分项内容</a:t>
            </a:r>
            <a:r>
              <a:rPr lang="en-US" altLang="zh-CN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</a:p>
        </p:txBody>
      </p:sp>
      <p:grpSp>
        <p:nvGrpSpPr>
          <p:cNvPr id="82" name="组合 81"/>
          <p:cNvGrpSpPr/>
          <p:nvPr/>
        </p:nvGrpSpPr>
        <p:grpSpPr>
          <a:xfrm>
            <a:off x="0" y="4417765"/>
            <a:ext cx="9144000" cy="725736"/>
            <a:chOff x="0" y="4417765"/>
            <a:chExt cx="9144000" cy="725736"/>
          </a:xfrm>
        </p:grpSpPr>
        <p:sp>
          <p:nvSpPr>
            <p:cNvPr id="83" name="矩形 82"/>
            <p:cNvSpPr/>
            <p:nvPr/>
          </p:nvSpPr>
          <p:spPr>
            <a:xfrm>
              <a:off x="0" y="4581640"/>
              <a:ext cx="9144000" cy="473725"/>
            </a:xfrm>
            <a:prstGeom prst="rect">
              <a:avLst/>
            </a:prstGeom>
            <a:pattFill prst="ltDn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84" name="矩形 50"/>
            <p:cNvSpPr/>
            <p:nvPr/>
          </p:nvSpPr>
          <p:spPr>
            <a:xfrm>
              <a:off x="0" y="4417765"/>
              <a:ext cx="9144000" cy="725736"/>
            </a:xfrm>
            <a:custGeom>
              <a:avLst/>
              <a:gdLst/>
              <a:ahLst/>
              <a:cxnLst/>
              <a:rect l="l" t="t" r="r" b="b"/>
              <a:pathLst>
                <a:path w="9144000" h="725736">
                  <a:moveTo>
                    <a:pt x="0" y="0"/>
                  </a:moveTo>
                  <a:lnTo>
                    <a:pt x="418641" y="0"/>
                  </a:lnTo>
                  <a:lnTo>
                    <a:pt x="523301" y="418640"/>
                  </a:lnTo>
                  <a:lnTo>
                    <a:pt x="8620699" y="418640"/>
                  </a:lnTo>
                  <a:lnTo>
                    <a:pt x="8725359" y="0"/>
                  </a:lnTo>
                  <a:lnTo>
                    <a:pt x="9144000" y="0"/>
                  </a:lnTo>
                  <a:lnTo>
                    <a:pt x="9144000" y="725736"/>
                  </a:lnTo>
                  <a:lnTo>
                    <a:pt x="0" y="725736"/>
                  </a:lnTo>
                  <a:close/>
                </a:path>
              </a:pathLst>
            </a:custGeom>
            <a:solidFill>
              <a:srgbClr val="01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5" name="梯形 53"/>
          <p:cNvSpPr/>
          <p:nvPr/>
        </p:nvSpPr>
        <p:spPr>
          <a:xfrm flipV="1">
            <a:off x="0" y="-77120"/>
            <a:ext cx="9144000" cy="649995"/>
          </a:xfrm>
          <a:custGeom>
            <a:avLst/>
            <a:gdLst/>
            <a:ahLst/>
            <a:cxnLst/>
            <a:rect l="l" t="t" r="r" b="b"/>
            <a:pathLst>
              <a:path w="9144000" h="649995">
                <a:moveTo>
                  <a:pt x="0" y="649995"/>
                </a:moveTo>
                <a:lnTo>
                  <a:pt x="9144000" y="649995"/>
                </a:lnTo>
                <a:lnTo>
                  <a:pt x="9144000" y="176270"/>
                </a:lnTo>
                <a:lnTo>
                  <a:pt x="7667740" y="176270"/>
                </a:lnTo>
                <a:lnTo>
                  <a:pt x="7557571" y="0"/>
                </a:lnTo>
                <a:lnTo>
                  <a:pt x="1542362" y="0"/>
                </a:lnTo>
                <a:lnTo>
                  <a:pt x="1432193" y="176270"/>
                </a:lnTo>
                <a:lnTo>
                  <a:pt x="0" y="176270"/>
                </a:lnTo>
                <a:close/>
              </a:path>
            </a:pathLst>
          </a:cu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TextBox 85"/>
          <p:cNvSpPr txBox="1"/>
          <p:nvPr/>
        </p:nvSpPr>
        <p:spPr>
          <a:xfrm>
            <a:off x="3976955" y="740187"/>
            <a:ext cx="1829464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solidFill>
                  <a:srgbClr val="4E4848"/>
                </a:solidFill>
                <a:latin typeface="微软雅黑" pitchFamily="34" charset="-122"/>
                <a:ea typeface="微软雅黑" pitchFamily="34" charset="-122"/>
              </a:rPr>
              <a:t>输入标题文字</a:t>
            </a:r>
          </a:p>
        </p:txBody>
      </p:sp>
    </p:spTree>
    <p:extLst>
      <p:ext uri="{BB962C8B-B14F-4D97-AF65-F5344CB8AC3E}">
        <p14:creationId xmlns:p14="http://schemas.microsoft.com/office/powerpoint/2010/main" val="2758213414"/>
      </p:ext>
    </p:extLst>
  </p:cSld>
  <p:clrMapOvr>
    <a:masterClrMapping/>
  </p:clrMapOvr>
  <p:transition spd="slow" advTm="0"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2000"/>
                                      </p:iterate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75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75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75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75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750" tmFilter="0,0; .5, 1; 1, 1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950"/>
                                </p:stCondLst>
                                <p:childTnLst>
                                  <p:par>
                                    <p:cTn id="21" presetID="2" presetClass="entr" presetSubtype="8" decel="52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decel="52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decel="52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decel="52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350"/>
                                </p:stCondLst>
                                <p:childTnLst>
                                  <p:par>
                                    <p:cTn id="38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0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4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3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6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9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4600"/>
                                </p:stCondLst>
                                <p:childTnLst>
                                  <p:par>
                                    <p:cTn id="51" presetID="2" presetClass="entr" presetSubtype="2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3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4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5100"/>
                                </p:stCondLst>
                                <p:childTnLst>
                                  <p:par>
                                    <p:cTn id="56" presetID="2" presetClass="entr" presetSubtype="2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8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9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61" presetID="2" presetClass="entr" presetSubtype="2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3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4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6100"/>
                                </p:stCondLst>
                                <p:childTnLst>
                                  <p:par>
                                    <p:cTn id="66" presetID="2" presetClass="entr" presetSubtype="2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8" dur="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9" dur="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8" grpId="0"/>
          <p:bldP spid="79" grpId="0"/>
          <p:bldP spid="80" grpId="0"/>
          <p:bldP spid="81" grpId="0"/>
          <p:bldP spid="85" grpId="0" animBg="1"/>
          <p:bldP spid="8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2000"/>
                                      </p:iterate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75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75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75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75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750" tmFilter="0,0; .5, 1; 1, 1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950"/>
                                </p:stCondLst>
                                <p:childTnLst>
                                  <p:par>
                                    <p:cTn id="21" presetID="2" presetClass="entr" presetSubtype="8" decel="52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decel="52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decel="52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decel="52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350"/>
                                </p:stCondLst>
                                <p:childTnLst>
                                  <p:par>
                                    <p:cTn id="38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0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4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3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6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9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4600"/>
                                </p:stCondLst>
                                <p:childTnLst>
                                  <p:par>
                                    <p:cTn id="51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5100"/>
                                </p:stCondLst>
                                <p:childTnLst>
                                  <p:par>
                                    <p:cTn id="56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61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6100"/>
                                </p:stCondLst>
                                <p:childTnLst>
                                  <p:par>
                                    <p:cTn id="66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8" grpId="0"/>
          <p:bldP spid="79" grpId="0"/>
          <p:bldP spid="80" grpId="0"/>
          <p:bldP spid="81" grpId="0"/>
          <p:bldP spid="85" grpId="0" animBg="1"/>
          <p:bldP spid="86" grpId="0"/>
        </p:bldLst>
      </p:timing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4140028" y="1082020"/>
            <a:ext cx="1059933" cy="821796"/>
            <a:chOff x="10856087" y="315913"/>
            <a:chExt cx="419110" cy="479425"/>
          </a:xfrm>
          <a:solidFill>
            <a:schemeClr val="bg1">
              <a:lumMod val="65000"/>
            </a:schemeClr>
          </a:solidFill>
        </p:grpSpPr>
        <p:sp>
          <p:nvSpPr>
            <p:cNvPr id="23" name="Freeform 7"/>
            <p:cNvSpPr>
              <a:spLocks noEditPoints="1"/>
            </p:cNvSpPr>
            <p:nvPr/>
          </p:nvSpPr>
          <p:spPr bwMode="auto">
            <a:xfrm>
              <a:off x="10856087" y="315913"/>
              <a:ext cx="330200" cy="419100"/>
            </a:xfrm>
            <a:custGeom>
              <a:avLst/>
              <a:gdLst>
                <a:gd name="T0" fmla="*/ 208 w 208"/>
                <a:gd name="T1" fmla="*/ 264 h 264"/>
                <a:gd name="T2" fmla="*/ 0 w 208"/>
                <a:gd name="T3" fmla="*/ 264 h 264"/>
                <a:gd name="T4" fmla="*/ 0 w 208"/>
                <a:gd name="T5" fmla="*/ 0 h 264"/>
                <a:gd name="T6" fmla="*/ 208 w 208"/>
                <a:gd name="T7" fmla="*/ 0 h 264"/>
                <a:gd name="T8" fmla="*/ 208 w 208"/>
                <a:gd name="T9" fmla="*/ 264 h 264"/>
                <a:gd name="T10" fmla="*/ 19 w 208"/>
                <a:gd name="T11" fmla="*/ 245 h 264"/>
                <a:gd name="T12" fmla="*/ 189 w 208"/>
                <a:gd name="T13" fmla="*/ 245 h 264"/>
                <a:gd name="T14" fmla="*/ 189 w 208"/>
                <a:gd name="T15" fmla="*/ 18 h 264"/>
                <a:gd name="T16" fmla="*/ 19 w 208"/>
                <a:gd name="T17" fmla="*/ 18 h 264"/>
                <a:gd name="T18" fmla="*/ 19 w 208"/>
                <a:gd name="T19" fmla="*/ 245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264">
                  <a:moveTo>
                    <a:pt x="208" y="264"/>
                  </a:moveTo>
                  <a:lnTo>
                    <a:pt x="0" y="264"/>
                  </a:lnTo>
                  <a:lnTo>
                    <a:pt x="0" y="0"/>
                  </a:lnTo>
                  <a:lnTo>
                    <a:pt x="208" y="0"/>
                  </a:lnTo>
                  <a:lnTo>
                    <a:pt x="208" y="264"/>
                  </a:lnTo>
                  <a:close/>
                  <a:moveTo>
                    <a:pt x="19" y="245"/>
                  </a:moveTo>
                  <a:lnTo>
                    <a:pt x="189" y="245"/>
                  </a:lnTo>
                  <a:lnTo>
                    <a:pt x="189" y="18"/>
                  </a:lnTo>
                  <a:lnTo>
                    <a:pt x="19" y="18"/>
                  </a:lnTo>
                  <a:lnTo>
                    <a:pt x="19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Rectangle 8"/>
            <p:cNvSpPr>
              <a:spLocks noChangeArrowheads="1"/>
            </p:cNvSpPr>
            <p:nvPr/>
          </p:nvSpPr>
          <p:spPr bwMode="auto">
            <a:xfrm>
              <a:off x="10930706" y="495301"/>
              <a:ext cx="17938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Rectangle 9"/>
            <p:cNvSpPr>
              <a:spLocks noChangeArrowheads="1"/>
            </p:cNvSpPr>
            <p:nvPr/>
          </p:nvSpPr>
          <p:spPr bwMode="auto">
            <a:xfrm>
              <a:off x="10930706" y="555626"/>
              <a:ext cx="17938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Rectangle 10"/>
            <p:cNvSpPr>
              <a:spLocks noChangeArrowheads="1"/>
            </p:cNvSpPr>
            <p:nvPr/>
          </p:nvSpPr>
          <p:spPr bwMode="auto">
            <a:xfrm>
              <a:off x="10930706" y="615951"/>
              <a:ext cx="179388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Rectangle 11"/>
            <p:cNvSpPr>
              <a:spLocks noChangeArrowheads="1"/>
            </p:cNvSpPr>
            <p:nvPr/>
          </p:nvSpPr>
          <p:spPr bwMode="auto">
            <a:xfrm>
              <a:off x="10930706" y="434975"/>
              <a:ext cx="9048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2"/>
            <p:cNvSpPr>
              <a:spLocks/>
            </p:cNvSpPr>
            <p:nvPr/>
          </p:nvSpPr>
          <p:spPr bwMode="auto">
            <a:xfrm>
              <a:off x="10960872" y="374650"/>
              <a:ext cx="314325" cy="420688"/>
            </a:xfrm>
            <a:custGeom>
              <a:avLst/>
              <a:gdLst>
                <a:gd name="T0" fmla="*/ 198 w 198"/>
                <a:gd name="T1" fmla="*/ 265 h 265"/>
                <a:gd name="T2" fmla="*/ 0 w 198"/>
                <a:gd name="T3" fmla="*/ 265 h 265"/>
                <a:gd name="T4" fmla="*/ 0 w 198"/>
                <a:gd name="T5" fmla="*/ 246 h 265"/>
                <a:gd name="T6" fmla="*/ 179 w 198"/>
                <a:gd name="T7" fmla="*/ 246 h 265"/>
                <a:gd name="T8" fmla="*/ 179 w 198"/>
                <a:gd name="T9" fmla="*/ 19 h 265"/>
                <a:gd name="T10" fmla="*/ 160 w 198"/>
                <a:gd name="T11" fmla="*/ 19 h 265"/>
                <a:gd name="T12" fmla="*/ 160 w 198"/>
                <a:gd name="T13" fmla="*/ 0 h 265"/>
                <a:gd name="T14" fmla="*/ 198 w 198"/>
                <a:gd name="T15" fmla="*/ 0 h 265"/>
                <a:gd name="T16" fmla="*/ 198 w 198"/>
                <a:gd name="T17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8" h="265">
                  <a:moveTo>
                    <a:pt x="198" y="265"/>
                  </a:moveTo>
                  <a:lnTo>
                    <a:pt x="0" y="265"/>
                  </a:lnTo>
                  <a:lnTo>
                    <a:pt x="0" y="246"/>
                  </a:lnTo>
                  <a:lnTo>
                    <a:pt x="179" y="246"/>
                  </a:lnTo>
                  <a:lnTo>
                    <a:pt x="179" y="19"/>
                  </a:lnTo>
                  <a:lnTo>
                    <a:pt x="160" y="19"/>
                  </a:lnTo>
                  <a:lnTo>
                    <a:pt x="160" y="0"/>
                  </a:lnTo>
                  <a:lnTo>
                    <a:pt x="198" y="0"/>
                  </a:lnTo>
                  <a:lnTo>
                    <a:pt x="198" y="2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906617" y="2004547"/>
            <a:ext cx="3257550" cy="839526"/>
            <a:chOff x="2914650" y="2103699"/>
            <a:chExt cx="3257550" cy="839526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3408620" y="2103699"/>
              <a:ext cx="2551814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/>
            <p:cNvSpPr/>
            <p:nvPr/>
          </p:nvSpPr>
          <p:spPr>
            <a:xfrm>
              <a:off x="2914650" y="2114550"/>
              <a:ext cx="3257550" cy="8286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-1" y="2743199"/>
            <a:ext cx="9144001" cy="2400301"/>
            <a:chOff x="-1" y="2743199"/>
            <a:chExt cx="9144001" cy="2400301"/>
          </a:xfrm>
        </p:grpSpPr>
        <p:sp>
          <p:nvSpPr>
            <p:cNvPr id="10" name="梯形 27"/>
            <p:cNvSpPr/>
            <p:nvPr/>
          </p:nvSpPr>
          <p:spPr>
            <a:xfrm>
              <a:off x="-1" y="2743199"/>
              <a:ext cx="9144000" cy="2400297"/>
            </a:xfrm>
            <a:custGeom>
              <a:avLst/>
              <a:gdLst/>
              <a:ahLst/>
              <a:cxnLst/>
              <a:rect l="l" t="t" r="r" b="b"/>
              <a:pathLst>
                <a:path w="9144000" h="2533648">
                  <a:moveTo>
                    <a:pt x="2621917" y="0"/>
                  </a:moveTo>
                  <a:lnTo>
                    <a:pt x="6607808" y="0"/>
                  </a:lnTo>
                  <a:lnTo>
                    <a:pt x="6830871" y="531746"/>
                  </a:lnTo>
                  <a:lnTo>
                    <a:pt x="9144000" y="531746"/>
                  </a:lnTo>
                  <a:lnTo>
                    <a:pt x="9144000" y="2533648"/>
                  </a:lnTo>
                  <a:lnTo>
                    <a:pt x="0" y="2533648"/>
                  </a:lnTo>
                  <a:lnTo>
                    <a:pt x="0" y="531746"/>
                  </a:lnTo>
                  <a:lnTo>
                    <a:pt x="2398855" y="531746"/>
                  </a:lnTo>
                  <a:close/>
                </a:path>
              </a:pathLst>
            </a:custGeom>
            <a:pattFill prst="ltDn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0" y="4791075"/>
              <a:ext cx="9144000" cy="352425"/>
            </a:xfrm>
            <a:prstGeom prst="rect">
              <a:avLst/>
            </a:prstGeom>
            <a:solidFill>
              <a:srgbClr val="01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矩形 11"/>
          <p:cNvSpPr/>
          <p:nvPr/>
        </p:nvSpPr>
        <p:spPr>
          <a:xfrm>
            <a:off x="0" y="0"/>
            <a:ext cx="9143999" cy="200025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497102" y="2124150"/>
            <a:ext cx="22198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b="1" spc="300" dirty="0">
                <a:solidFill>
                  <a:srgbClr val="4E484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论文总结</a:t>
            </a:r>
            <a:endParaRPr lang="zh-HK" altLang="en-US" sz="3200" b="1" spc="300" dirty="0">
              <a:solidFill>
                <a:srgbClr val="4E484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梯形 13"/>
          <p:cNvSpPr/>
          <p:nvPr/>
        </p:nvSpPr>
        <p:spPr>
          <a:xfrm flipV="1">
            <a:off x="3305174" y="203194"/>
            <a:ext cx="2552701" cy="317493"/>
          </a:xfrm>
          <a:prstGeom prst="trapezoid">
            <a:avLst>
              <a:gd name="adj" fmla="val 39884"/>
            </a:avLst>
          </a:prstGeom>
          <a:solidFill>
            <a:srgbClr val="019D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梯形 14"/>
          <p:cNvSpPr/>
          <p:nvPr/>
        </p:nvSpPr>
        <p:spPr>
          <a:xfrm flipV="1">
            <a:off x="3400425" y="0"/>
            <a:ext cx="2362200" cy="520700"/>
          </a:xfrm>
          <a:prstGeom prst="trapezoid">
            <a:avLst>
              <a:gd name="adj" fmla="val 9535"/>
            </a:avLst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燕尾形 15"/>
          <p:cNvSpPr/>
          <p:nvPr/>
        </p:nvSpPr>
        <p:spPr>
          <a:xfrm rot="5400000">
            <a:off x="4463354" y="66330"/>
            <a:ext cx="273090" cy="417909"/>
          </a:xfrm>
          <a:prstGeom prst="chevron">
            <a:avLst>
              <a:gd name="adj" fmla="val 70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2709238" y="2882644"/>
            <a:ext cx="3767762" cy="613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   点击输入简要文字内容，文字内容需概括精炼，不用多余的文字修饰，言简意赅的说明该项内容。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96896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8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fill="hold" grpId="0" nodeType="withEffect" p14:presetBounceEnd="54000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21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2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42" presetClass="entr" presetSubtype="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25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4750"/>
                                      </p:stCondLst>
                                      <p:iterate type="lt">
                                        <p:tmPct val="15000"/>
                                      </p:iterate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41" presetClass="entr" presetSubtype="0" fill="hold" grpId="0" nodeType="withEffect">
                                      <p:stCondLst>
                                        <p:cond delay="6250"/>
                                      </p:stCondLst>
                                      <p:iterate type="lt">
                                        <p:tmPct val="8000"/>
                                      </p:iterate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1000" tmFilter="0,0; .5, 1; 1, 1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  <p:bldP spid="13" grpId="0"/>
          <p:bldP spid="14" grpId="0" animBg="1"/>
          <p:bldP spid="15" grpId="0" animBg="1"/>
          <p:bldP spid="16" grpId="0" animBg="1"/>
          <p:bldP spid="1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8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42" presetClass="entr" presetSubtype="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25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4750"/>
                                      </p:stCondLst>
                                      <p:iterate type="lt">
                                        <p:tmPct val="15000"/>
                                      </p:iterate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41" presetClass="entr" presetSubtype="0" fill="hold" grpId="0" nodeType="withEffect">
                                      <p:stCondLst>
                                        <p:cond delay="6250"/>
                                      </p:stCondLst>
                                      <p:iterate type="lt">
                                        <p:tmPct val="8000"/>
                                      </p:iterate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1000" tmFilter="0,0; .5, 1; 1, 1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  <p:bldP spid="13" grpId="0"/>
          <p:bldP spid="14" grpId="0" animBg="1"/>
          <p:bldP spid="15" grpId="0" animBg="1"/>
          <p:bldP spid="16" grpId="0" animBg="1"/>
          <p:bldP spid="17" grpId="0"/>
        </p:bldLst>
      </p:timing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环形箭头 13"/>
          <p:cNvSpPr/>
          <p:nvPr/>
        </p:nvSpPr>
        <p:spPr>
          <a:xfrm rot="555019">
            <a:off x="3709851" y="1067682"/>
            <a:ext cx="2024743" cy="2024743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2923042"/>
              <a:gd name="adj5" fmla="val 12500"/>
            </a:avLst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环形箭头 14"/>
          <p:cNvSpPr/>
          <p:nvPr/>
        </p:nvSpPr>
        <p:spPr>
          <a:xfrm rot="5674814">
            <a:off x="4019004" y="1638093"/>
            <a:ext cx="2024743" cy="2024743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4118308"/>
              <a:gd name="adj5" fmla="val 12500"/>
            </a:avLst>
          </a:prstGeom>
          <a:solidFill>
            <a:srgbClr val="E0CB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环形箭头 15"/>
          <p:cNvSpPr/>
          <p:nvPr/>
        </p:nvSpPr>
        <p:spPr>
          <a:xfrm rot="12932193">
            <a:off x="3492135" y="1826848"/>
            <a:ext cx="2024743" cy="2024743"/>
          </a:xfrm>
          <a:prstGeom prst="circularArrow">
            <a:avLst>
              <a:gd name="adj1" fmla="val 12111"/>
              <a:gd name="adj2" fmla="val 1142319"/>
              <a:gd name="adj3" fmla="val 18241417"/>
              <a:gd name="adj4" fmla="val 12301429"/>
              <a:gd name="adj5" fmla="val 12500"/>
            </a:avLst>
          </a:prstGeom>
          <a:solidFill>
            <a:srgbClr val="4E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环形箭头 16"/>
          <p:cNvSpPr/>
          <p:nvPr/>
        </p:nvSpPr>
        <p:spPr>
          <a:xfrm rot="15873458">
            <a:off x="3156856" y="1389898"/>
            <a:ext cx="2024743" cy="2024743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4002534"/>
              <a:gd name="adj5" fmla="val 12500"/>
            </a:avLst>
          </a:prstGeom>
          <a:solidFill>
            <a:srgbClr val="F269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19" name="直接连接符 18"/>
          <p:cNvCxnSpPr/>
          <p:nvPr/>
        </p:nvCxnSpPr>
        <p:spPr>
          <a:xfrm flipH="1">
            <a:off x="2615046" y="1890984"/>
            <a:ext cx="957417" cy="0"/>
          </a:xfrm>
          <a:prstGeom prst="line">
            <a:avLst/>
          </a:prstGeom>
          <a:ln>
            <a:solidFill>
              <a:srgbClr val="F26932"/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481138" y="1094986"/>
            <a:ext cx="2018018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点击输入简要文字内容，文字内容需概括精炼，不用多余的文字修饰，言简意赅的说明分项容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ts val="1200"/>
              </a:lnSpc>
            </a:pP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 flipH="1" flipV="1">
            <a:off x="2831401" y="3350041"/>
            <a:ext cx="977238" cy="131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546452" y="2745251"/>
            <a:ext cx="201801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点击输入简要文字内容，文字内容需概括精炼，不用多余的文字修饰，言简意赅的说明分项容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5532023" y="3261680"/>
            <a:ext cx="957417" cy="0"/>
          </a:xfrm>
          <a:prstGeom prst="line">
            <a:avLst/>
          </a:prstGeom>
          <a:ln>
            <a:solidFill>
              <a:srgbClr val="265D82"/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6542018" y="2801802"/>
            <a:ext cx="240604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点击输入简要文字内容，文字内容需概括精炼，不用多余的文字修饰，言简意赅的说明分项容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5" name="直接连接符 24"/>
          <p:cNvCxnSpPr/>
          <p:nvPr/>
        </p:nvCxnSpPr>
        <p:spPr>
          <a:xfrm flipH="1" flipV="1">
            <a:off x="5312306" y="1504078"/>
            <a:ext cx="840300" cy="7745"/>
          </a:xfrm>
          <a:prstGeom prst="line">
            <a:avLst/>
          </a:prstGeom>
          <a:ln>
            <a:solidFill>
              <a:srgbClr val="F26932"/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6346073" y="1154016"/>
            <a:ext cx="24713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点击输入简要文字内容，文字内容需概括精炼，不用多余的文字修饰，言简意赅的说明分项容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0" y="4417764"/>
            <a:ext cx="9144000" cy="725736"/>
            <a:chOff x="0" y="4417765"/>
            <a:chExt cx="9144000" cy="725736"/>
          </a:xfrm>
        </p:grpSpPr>
        <p:sp>
          <p:nvSpPr>
            <p:cNvPr id="28" name="矩形 27"/>
            <p:cNvSpPr/>
            <p:nvPr/>
          </p:nvSpPr>
          <p:spPr>
            <a:xfrm>
              <a:off x="0" y="4581640"/>
              <a:ext cx="9144000" cy="473725"/>
            </a:xfrm>
            <a:prstGeom prst="rect">
              <a:avLst/>
            </a:prstGeom>
            <a:pattFill prst="ltDn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9" name="矩形 50"/>
            <p:cNvSpPr/>
            <p:nvPr/>
          </p:nvSpPr>
          <p:spPr>
            <a:xfrm>
              <a:off x="0" y="4417765"/>
              <a:ext cx="9144000" cy="725736"/>
            </a:xfrm>
            <a:custGeom>
              <a:avLst/>
              <a:gdLst/>
              <a:ahLst/>
              <a:cxnLst/>
              <a:rect l="l" t="t" r="r" b="b"/>
              <a:pathLst>
                <a:path w="9144000" h="725736">
                  <a:moveTo>
                    <a:pt x="0" y="0"/>
                  </a:moveTo>
                  <a:lnTo>
                    <a:pt x="418641" y="0"/>
                  </a:lnTo>
                  <a:lnTo>
                    <a:pt x="523301" y="418640"/>
                  </a:lnTo>
                  <a:lnTo>
                    <a:pt x="8620699" y="418640"/>
                  </a:lnTo>
                  <a:lnTo>
                    <a:pt x="8725359" y="0"/>
                  </a:lnTo>
                  <a:lnTo>
                    <a:pt x="9144000" y="0"/>
                  </a:lnTo>
                  <a:lnTo>
                    <a:pt x="9144000" y="725736"/>
                  </a:lnTo>
                  <a:lnTo>
                    <a:pt x="0" y="725736"/>
                  </a:lnTo>
                  <a:close/>
                </a:path>
              </a:pathLst>
            </a:custGeom>
            <a:solidFill>
              <a:srgbClr val="01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矩形 29"/>
          <p:cNvSpPr/>
          <p:nvPr/>
        </p:nvSpPr>
        <p:spPr>
          <a:xfrm>
            <a:off x="0" y="0"/>
            <a:ext cx="9143999" cy="200025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" name="梯形 30"/>
          <p:cNvSpPr/>
          <p:nvPr/>
        </p:nvSpPr>
        <p:spPr>
          <a:xfrm flipV="1">
            <a:off x="3305174" y="203194"/>
            <a:ext cx="2552701" cy="317493"/>
          </a:xfrm>
          <a:prstGeom prst="trapezoid">
            <a:avLst>
              <a:gd name="adj" fmla="val 39884"/>
            </a:avLst>
          </a:prstGeom>
          <a:solidFill>
            <a:srgbClr val="019D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梯形 31"/>
          <p:cNvSpPr/>
          <p:nvPr/>
        </p:nvSpPr>
        <p:spPr>
          <a:xfrm flipV="1">
            <a:off x="3400425" y="0"/>
            <a:ext cx="2362200" cy="520700"/>
          </a:xfrm>
          <a:prstGeom prst="trapezoid">
            <a:avLst>
              <a:gd name="adj" fmla="val 9535"/>
            </a:avLst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燕尾形 32"/>
          <p:cNvSpPr/>
          <p:nvPr/>
        </p:nvSpPr>
        <p:spPr>
          <a:xfrm rot="5400000">
            <a:off x="4463354" y="66330"/>
            <a:ext cx="273090" cy="417909"/>
          </a:xfrm>
          <a:prstGeom prst="chevron">
            <a:avLst>
              <a:gd name="adj" fmla="val 70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663740" y="585950"/>
            <a:ext cx="1829464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solidFill>
                  <a:srgbClr val="4E4848"/>
                </a:solidFill>
                <a:latin typeface="微软雅黑" pitchFamily="34" charset="-122"/>
                <a:ea typeface="微软雅黑" pitchFamily="34" charset="-122"/>
              </a:rPr>
              <a:t>输入标题文字</a:t>
            </a:r>
          </a:p>
        </p:txBody>
      </p:sp>
      <p:grpSp>
        <p:nvGrpSpPr>
          <p:cNvPr id="36" name="组合 35"/>
          <p:cNvGrpSpPr/>
          <p:nvPr/>
        </p:nvGrpSpPr>
        <p:grpSpPr>
          <a:xfrm>
            <a:off x="4000215" y="1862360"/>
            <a:ext cx="1232533" cy="1232532"/>
            <a:chOff x="6740590" y="1648160"/>
            <a:chExt cx="1060984" cy="1060983"/>
          </a:xfrm>
          <a:solidFill>
            <a:schemeClr val="bg1">
              <a:lumMod val="75000"/>
            </a:schemeClr>
          </a:solidFill>
        </p:grpSpPr>
        <p:sp>
          <p:nvSpPr>
            <p:cNvPr id="37" name="椭圆 23"/>
            <p:cNvSpPr/>
            <p:nvPr/>
          </p:nvSpPr>
          <p:spPr>
            <a:xfrm>
              <a:off x="6740590" y="1648160"/>
              <a:ext cx="1060984" cy="1060983"/>
            </a:xfrm>
            <a:custGeom>
              <a:avLst/>
              <a:gdLst/>
              <a:ahLst/>
              <a:cxnLst/>
              <a:rect l="l" t="t" r="r" b="b"/>
              <a:pathLst>
                <a:path w="1060984" h="1060983">
                  <a:moveTo>
                    <a:pt x="530492" y="253592"/>
                  </a:moveTo>
                  <a:cubicBezTo>
                    <a:pt x="377565" y="253592"/>
                    <a:pt x="253593" y="377564"/>
                    <a:pt x="253593" y="530491"/>
                  </a:cubicBezTo>
                  <a:cubicBezTo>
                    <a:pt x="253593" y="683418"/>
                    <a:pt x="377565" y="807390"/>
                    <a:pt x="530492" y="807390"/>
                  </a:cubicBezTo>
                  <a:cubicBezTo>
                    <a:pt x="683419" y="807390"/>
                    <a:pt x="807391" y="683418"/>
                    <a:pt x="807391" y="530491"/>
                  </a:cubicBezTo>
                  <a:cubicBezTo>
                    <a:pt x="807391" y="377564"/>
                    <a:pt x="683419" y="253592"/>
                    <a:pt x="530492" y="253592"/>
                  </a:cubicBezTo>
                  <a:close/>
                  <a:moveTo>
                    <a:pt x="438906" y="0"/>
                  </a:moveTo>
                  <a:lnTo>
                    <a:pt x="622078" y="0"/>
                  </a:lnTo>
                  <a:cubicBezTo>
                    <a:pt x="633177" y="0"/>
                    <a:pt x="642174" y="8997"/>
                    <a:pt x="642174" y="20096"/>
                  </a:cubicBezTo>
                  <a:lnTo>
                    <a:pt x="642174" y="114108"/>
                  </a:lnTo>
                  <a:lnTo>
                    <a:pt x="746470" y="156572"/>
                  </a:lnTo>
                  <a:lnTo>
                    <a:pt x="812425" y="90616"/>
                  </a:lnTo>
                  <a:cubicBezTo>
                    <a:pt x="820273" y="82768"/>
                    <a:pt x="832997" y="82768"/>
                    <a:pt x="840845" y="90616"/>
                  </a:cubicBezTo>
                  <a:lnTo>
                    <a:pt x="970367" y="220138"/>
                  </a:lnTo>
                  <a:cubicBezTo>
                    <a:pt x="978216" y="227987"/>
                    <a:pt x="978216" y="240710"/>
                    <a:pt x="970367" y="248559"/>
                  </a:cubicBezTo>
                  <a:lnTo>
                    <a:pt x="904591" y="314335"/>
                  </a:lnTo>
                  <a:cubicBezTo>
                    <a:pt x="923231" y="346665"/>
                    <a:pt x="937636" y="381743"/>
                    <a:pt x="947172" y="418810"/>
                  </a:cubicBezTo>
                  <a:lnTo>
                    <a:pt x="1040888" y="418810"/>
                  </a:lnTo>
                  <a:cubicBezTo>
                    <a:pt x="1051987" y="418810"/>
                    <a:pt x="1060984" y="427807"/>
                    <a:pt x="1060984" y="438906"/>
                  </a:cubicBezTo>
                  <a:lnTo>
                    <a:pt x="1060984" y="622078"/>
                  </a:lnTo>
                  <a:cubicBezTo>
                    <a:pt x="1060984" y="633177"/>
                    <a:pt x="1051987" y="642174"/>
                    <a:pt x="1040888" y="642174"/>
                  </a:cubicBezTo>
                  <a:lnTo>
                    <a:pt x="947172" y="642174"/>
                  </a:lnTo>
                  <a:lnTo>
                    <a:pt x="904591" y="746648"/>
                  </a:lnTo>
                  <a:lnTo>
                    <a:pt x="970368" y="812425"/>
                  </a:lnTo>
                  <a:cubicBezTo>
                    <a:pt x="978216" y="820273"/>
                    <a:pt x="978216" y="832997"/>
                    <a:pt x="970368" y="840845"/>
                  </a:cubicBezTo>
                  <a:lnTo>
                    <a:pt x="840845" y="970367"/>
                  </a:lnTo>
                  <a:cubicBezTo>
                    <a:pt x="832997" y="978215"/>
                    <a:pt x="820274" y="978215"/>
                    <a:pt x="812425" y="970367"/>
                  </a:cubicBezTo>
                  <a:lnTo>
                    <a:pt x="746471" y="904412"/>
                  </a:lnTo>
                  <a:cubicBezTo>
                    <a:pt x="714188" y="922997"/>
                    <a:pt x="679162" y="937348"/>
                    <a:pt x="642174" y="946876"/>
                  </a:cubicBezTo>
                  <a:lnTo>
                    <a:pt x="642174" y="1040887"/>
                  </a:lnTo>
                  <a:cubicBezTo>
                    <a:pt x="642174" y="1051986"/>
                    <a:pt x="633177" y="1060983"/>
                    <a:pt x="622078" y="1060983"/>
                  </a:cubicBezTo>
                  <a:lnTo>
                    <a:pt x="438906" y="1060983"/>
                  </a:lnTo>
                  <a:cubicBezTo>
                    <a:pt x="427807" y="1060983"/>
                    <a:pt x="418810" y="1051986"/>
                    <a:pt x="418810" y="1040887"/>
                  </a:cubicBezTo>
                  <a:lnTo>
                    <a:pt x="418810" y="946875"/>
                  </a:lnTo>
                  <a:lnTo>
                    <a:pt x="314515" y="904411"/>
                  </a:lnTo>
                  <a:lnTo>
                    <a:pt x="248559" y="970367"/>
                  </a:lnTo>
                  <a:cubicBezTo>
                    <a:pt x="240711" y="978215"/>
                    <a:pt x="227987" y="978215"/>
                    <a:pt x="220139" y="970367"/>
                  </a:cubicBezTo>
                  <a:lnTo>
                    <a:pt x="90617" y="840845"/>
                  </a:lnTo>
                  <a:cubicBezTo>
                    <a:pt x="82768" y="832996"/>
                    <a:pt x="82768" y="820273"/>
                    <a:pt x="90617" y="812425"/>
                  </a:cubicBezTo>
                  <a:lnTo>
                    <a:pt x="156395" y="746647"/>
                  </a:lnTo>
                  <a:cubicBezTo>
                    <a:pt x="137755" y="714318"/>
                    <a:pt x="123350" y="679240"/>
                    <a:pt x="113814" y="642174"/>
                  </a:cubicBezTo>
                  <a:lnTo>
                    <a:pt x="20096" y="642174"/>
                  </a:lnTo>
                  <a:cubicBezTo>
                    <a:pt x="8997" y="642174"/>
                    <a:pt x="0" y="633177"/>
                    <a:pt x="0" y="622078"/>
                  </a:cubicBezTo>
                  <a:lnTo>
                    <a:pt x="0" y="438906"/>
                  </a:lnTo>
                  <a:cubicBezTo>
                    <a:pt x="0" y="427807"/>
                    <a:pt x="8997" y="418810"/>
                    <a:pt x="20096" y="418810"/>
                  </a:cubicBezTo>
                  <a:lnTo>
                    <a:pt x="113814" y="418810"/>
                  </a:lnTo>
                  <a:lnTo>
                    <a:pt x="156395" y="314336"/>
                  </a:lnTo>
                  <a:lnTo>
                    <a:pt x="90617" y="248559"/>
                  </a:lnTo>
                  <a:cubicBezTo>
                    <a:pt x="82769" y="240710"/>
                    <a:pt x="82769" y="227987"/>
                    <a:pt x="90617" y="220139"/>
                  </a:cubicBezTo>
                  <a:lnTo>
                    <a:pt x="220139" y="90616"/>
                  </a:lnTo>
                  <a:cubicBezTo>
                    <a:pt x="227988" y="82768"/>
                    <a:pt x="240711" y="82768"/>
                    <a:pt x="248559" y="90616"/>
                  </a:cubicBezTo>
                  <a:lnTo>
                    <a:pt x="314515" y="156572"/>
                  </a:lnTo>
                  <a:cubicBezTo>
                    <a:pt x="346798" y="137987"/>
                    <a:pt x="381823" y="123637"/>
                    <a:pt x="418810" y="114109"/>
                  </a:cubicBezTo>
                  <a:lnTo>
                    <a:pt x="418810" y="20096"/>
                  </a:lnTo>
                  <a:cubicBezTo>
                    <a:pt x="418810" y="8997"/>
                    <a:pt x="427807" y="0"/>
                    <a:pt x="43890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>
              <a:off x="7068705" y="1976274"/>
              <a:ext cx="404754" cy="40475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41142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0">
        <p14:switch dir="r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8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fill="hold" grpId="0" nodeType="withEffect" p14:presetBounceEnd="54000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21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22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41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iterate type="lt">
                                        <p:tmPct val="12000"/>
                                      </p:iterate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750" tmFilter="0,0; .5, 1; 1, 1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3950"/>
                                </p:stCondLst>
                                <p:childTnLst>
                                  <p:par>
                                    <p:cTn id="31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3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4450"/>
                                </p:stCondLst>
                                <p:childTnLst>
                                  <p:par>
                                    <p:cTn id="3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4950"/>
                                </p:stCondLst>
                                <p:childTnLst>
                                  <p:par>
                                    <p:cTn id="39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1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5450"/>
                                </p:stCondLst>
                                <p:childTnLst>
                                  <p:par>
                                    <p:cTn id="43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5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5950"/>
                                </p:stCondLst>
                                <p:childTnLst>
                                  <p:par>
                                    <p:cTn id="4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2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2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2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00" fill="hold"/>
                                            <p:tgtEl>
                                              <p:spTgt spid="36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6300"/>
                                </p:stCondLst>
                                <p:childTnLst>
                                  <p:par>
                                    <p:cTn id="55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7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6800"/>
                                </p:stCondLst>
                                <p:childTnLst>
                                  <p:par>
                                    <p:cTn id="59" presetID="2" presetClass="entr" presetSubtype="2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6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6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7100"/>
                                </p:stCondLst>
                                <p:childTnLst>
                                  <p:par>
                                    <p:cTn id="6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6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7600"/>
                                </p:stCondLst>
                                <p:childTnLst>
                                  <p:par>
                                    <p:cTn id="68" presetID="2" presetClass="entr" presetSubtype="8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70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71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7900"/>
                                </p:stCondLst>
                                <p:childTnLst>
                                  <p:par>
                                    <p:cTn id="73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5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6" fill="hold">
                                <p:stCondLst>
                                  <p:cond delay="8400"/>
                                </p:stCondLst>
                                <p:childTnLst>
                                  <p:par>
                                    <p:cTn id="77" presetID="2" presetClass="entr" presetSubtype="2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79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80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8700"/>
                                </p:stCondLst>
                                <p:childTnLst>
                                  <p:par>
                                    <p:cTn id="8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4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9200"/>
                                </p:stCondLst>
                                <p:childTnLst>
                                  <p:par>
                                    <p:cTn id="86" presetID="2" presetClass="entr" presetSubtype="8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8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89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animBg="1"/>
          <p:bldP spid="15" grpId="0" animBg="1"/>
          <p:bldP spid="16" grpId="0" animBg="1"/>
          <p:bldP spid="17" grpId="0" animBg="1"/>
          <p:bldP spid="20" grpId="0"/>
          <p:bldP spid="22" grpId="0"/>
          <p:bldP spid="24" grpId="0"/>
          <p:bldP spid="26" grpId="0"/>
          <p:bldP spid="30" grpId="0" animBg="1"/>
          <p:bldP spid="31" grpId="0" animBg="1"/>
          <p:bldP spid="32" grpId="0" animBg="1"/>
          <p:bldP spid="33" grpId="0" animBg="1"/>
          <p:bldP spid="3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8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41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iterate type="lt">
                                        <p:tmPct val="12000"/>
                                      </p:iterate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750" tmFilter="0,0; .5, 1; 1, 1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3950"/>
                                </p:stCondLst>
                                <p:childTnLst>
                                  <p:par>
                                    <p:cTn id="31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3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4450"/>
                                </p:stCondLst>
                                <p:childTnLst>
                                  <p:par>
                                    <p:cTn id="3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4950"/>
                                </p:stCondLst>
                                <p:childTnLst>
                                  <p:par>
                                    <p:cTn id="39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1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5450"/>
                                </p:stCondLst>
                                <p:childTnLst>
                                  <p:par>
                                    <p:cTn id="43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5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5950"/>
                                </p:stCondLst>
                                <p:childTnLst>
                                  <p:par>
                                    <p:cTn id="4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2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2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2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00" fill="hold"/>
                                            <p:tgtEl>
                                              <p:spTgt spid="36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6300"/>
                                </p:stCondLst>
                                <p:childTnLst>
                                  <p:par>
                                    <p:cTn id="55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7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6800"/>
                                </p:stCondLst>
                                <p:childTnLst>
                                  <p:par>
                                    <p:cTn id="59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7100"/>
                                </p:stCondLst>
                                <p:childTnLst>
                                  <p:par>
                                    <p:cTn id="6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6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7600"/>
                                </p:stCondLst>
                                <p:childTnLst>
                                  <p:par>
                                    <p:cTn id="68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1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7900"/>
                                </p:stCondLst>
                                <p:childTnLst>
                                  <p:par>
                                    <p:cTn id="73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5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6" fill="hold">
                                <p:stCondLst>
                                  <p:cond delay="8400"/>
                                </p:stCondLst>
                                <p:childTnLst>
                                  <p:par>
                                    <p:cTn id="77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8700"/>
                                </p:stCondLst>
                                <p:childTnLst>
                                  <p:par>
                                    <p:cTn id="8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4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9200"/>
                                </p:stCondLst>
                                <p:childTnLst>
                                  <p:par>
                                    <p:cTn id="86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9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animBg="1"/>
          <p:bldP spid="15" grpId="0" animBg="1"/>
          <p:bldP spid="16" grpId="0" animBg="1"/>
          <p:bldP spid="17" grpId="0" animBg="1"/>
          <p:bldP spid="20" grpId="0"/>
          <p:bldP spid="22" grpId="0"/>
          <p:bldP spid="24" grpId="0"/>
          <p:bldP spid="26" grpId="0"/>
          <p:bldP spid="30" grpId="0" animBg="1"/>
          <p:bldP spid="31" grpId="0" animBg="1"/>
          <p:bldP spid="32" grpId="0" animBg="1"/>
          <p:bldP spid="33" grpId="0" animBg="1"/>
          <p:bldP spid="34" grpId="0"/>
        </p:bldLst>
      </p:timing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10111" y="27605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F2693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输入文字标题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29244" y="1342274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4E484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输入文字标题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69592" y="619789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F2693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输入文字标题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207767" y="1690147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E0CB0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输入文字标题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198242" y="3220114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4E484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输入文字标题</a:t>
            </a:r>
          </a:p>
        </p:txBody>
      </p:sp>
      <p:sp>
        <p:nvSpPr>
          <p:cNvPr id="7" name="矩形 6"/>
          <p:cNvSpPr/>
          <p:nvPr/>
        </p:nvSpPr>
        <p:spPr>
          <a:xfrm>
            <a:off x="1179908" y="1770224"/>
            <a:ext cx="1365885" cy="2968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文本框 118"/>
          <p:cNvSpPr txBox="1"/>
          <p:nvPr/>
        </p:nvSpPr>
        <p:spPr>
          <a:xfrm>
            <a:off x="859122" y="1825178"/>
            <a:ext cx="199539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点击输入成员简单介绍，文字内容概括精炼，言简意赅。</a:t>
            </a:r>
            <a:endParaRPr lang="en-US" altLang="zh-CN" sz="11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260953" y="4324963"/>
            <a:ext cx="1365885" cy="2968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191239" y="3999149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E0CB0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输入文字标题</a:t>
            </a:r>
          </a:p>
        </p:txBody>
      </p:sp>
      <p:sp>
        <p:nvSpPr>
          <p:cNvPr id="11" name="文本框 118"/>
          <p:cNvSpPr txBox="1"/>
          <p:nvPr/>
        </p:nvSpPr>
        <p:spPr>
          <a:xfrm>
            <a:off x="1994088" y="4398967"/>
            <a:ext cx="202927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点击输入成员简单介绍，文字内容概括精炼，言简意赅。</a:t>
            </a:r>
            <a:endParaRPr lang="en-US" altLang="zh-CN" sz="11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179825" y="3109934"/>
            <a:ext cx="1365885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文本框 118"/>
          <p:cNvSpPr txBox="1"/>
          <p:nvPr/>
        </p:nvSpPr>
        <p:spPr>
          <a:xfrm>
            <a:off x="797004" y="3223613"/>
            <a:ext cx="202571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点击输入成员简单介绍，文字内容概括精炼，言简意赅。</a:t>
            </a:r>
            <a:endParaRPr lang="en-US" altLang="zh-CN" sz="11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629781" y="950079"/>
            <a:ext cx="1365885" cy="2968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182231" y="2054979"/>
            <a:ext cx="1365885" cy="2968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163181" y="3569452"/>
            <a:ext cx="1365885" cy="5071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7" name="文本框 118"/>
          <p:cNvSpPr txBox="1"/>
          <p:nvPr/>
        </p:nvSpPr>
        <p:spPr>
          <a:xfrm>
            <a:off x="7099653" y="3662508"/>
            <a:ext cx="187736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点击输入成员简单介绍，文字内容概括精炼，言简意赅。</a:t>
            </a:r>
            <a:endParaRPr lang="en-US" altLang="zh-CN" sz="11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文本框 118"/>
          <p:cNvSpPr txBox="1"/>
          <p:nvPr/>
        </p:nvSpPr>
        <p:spPr>
          <a:xfrm>
            <a:off x="6964564" y="2144802"/>
            <a:ext cx="209197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点击输入成员简单介绍，文字内容概括精炼，言简意赅。</a:t>
            </a:r>
            <a:endParaRPr lang="en-US" altLang="zh-CN" sz="11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文本框 118"/>
          <p:cNvSpPr txBox="1"/>
          <p:nvPr/>
        </p:nvSpPr>
        <p:spPr>
          <a:xfrm>
            <a:off x="6585304" y="1014558"/>
            <a:ext cx="24226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点击输入成员简单介绍，文字内容概括精炼，言简意赅。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4209865" y="2337683"/>
            <a:ext cx="1151985" cy="993091"/>
            <a:chOff x="5577489" y="4874149"/>
            <a:chExt cx="1142762" cy="985140"/>
          </a:xfrm>
          <a:solidFill>
            <a:srgbClr val="FFC000"/>
          </a:solidFill>
        </p:grpSpPr>
        <p:sp>
          <p:nvSpPr>
            <p:cNvPr id="24" name="六边形 23"/>
            <p:cNvSpPr/>
            <p:nvPr/>
          </p:nvSpPr>
          <p:spPr>
            <a:xfrm>
              <a:off x="5577489" y="4874149"/>
              <a:ext cx="1142762" cy="985140"/>
            </a:xfrm>
            <a:prstGeom prst="hexagon">
              <a:avLst/>
            </a:prstGeom>
            <a:grpFill/>
            <a:ln w="155575" cap="rnd">
              <a:solidFill>
                <a:srgbClr val="01B5B6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5591465" y="4882098"/>
              <a:ext cx="1114155" cy="960479"/>
            </a:xfrm>
            <a:prstGeom prst="hexagon">
              <a:avLst/>
            </a:prstGeom>
            <a:solidFill>
              <a:srgbClr val="01B5B6"/>
            </a:solidFill>
            <a:ln w="155575" cap="rnd">
              <a:solidFill>
                <a:srgbClr val="01B5B6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792049" y="4957572"/>
              <a:ext cx="748571" cy="854874"/>
            </a:xfrm>
            <a:prstGeom prst="rect">
              <a:avLst/>
            </a:prstGeom>
            <a:noFill/>
            <a:ln>
              <a:solidFill>
                <a:srgbClr val="01B5B6"/>
              </a:solidFill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1300"/>
                </a:lnSpc>
                <a:defRPr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algn="dist">
                <a:lnSpc>
                  <a:spcPct val="100000"/>
                </a:lnSpc>
              </a:pPr>
              <a:r>
                <a:rPr lang="zh-CN" altLang="en-US" sz="2800" b="1" dirty="0">
                  <a:solidFill>
                    <a:schemeClr val="bg1"/>
                  </a:solidFill>
                </a:rPr>
                <a:t>输入</a:t>
              </a:r>
              <a:endParaRPr lang="en-US" altLang="zh-CN" sz="2800" b="1" dirty="0">
                <a:solidFill>
                  <a:schemeClr val="bg1"/>
                </a:solidFill>
              </a:endParaRPr>
            </a:p>
            <a:p>
              <a:pPr algn="dist">
                <a:lnSpc>
                  <a:spcPct val="100000"/>
                </a:lnSpc>
              </a:pPr>
              <a:r>
                <a:rPr lang="zh-CN" altLang="en-US" sz="2800" b="1" dirty="0">
                  <a:solidFill>
                    <a:schemeClr val="bg1"/>
                  </a:solidFill>
                </a:rPr>
                <a:t>标题</a:t>
              </a:r>
              <a:endParaRPr lang="en-US" altLang="zh-CN" sz="28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564049" y="1099099"/>
            <a:ext cx="470001" cy="461175"/>
            <a:chOff x="5383033" y="63610"/>
            <a:chExt cx="470001" cy="461175"/>
          </a:xfrm>
        </p:grpSpPr>
        <p:sp>
          <p:nvSpPr>
            <p:cNvPr id="28" name="椭圆 27"/>
            <p:cNvSpPr/>
            <p:nvPr/>
          </p:nvSpPr>
          <p:spPr>
            <a:xfrm>
              <a:off x="5383033" y="63610"/>
              <a:ext cx="461175" cy="461175"/>
            </a:xfrm>
            <a:prstGeom prst="ellipse">
              <a:avLst/>
            </a:prstGeom>
            <a:solidFill>
              <a:srgbClr val="F26932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383034" y="111318"/>
              <a:ext cx="4700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5861438" y="1892410"/>
            <a:ext cx="477952" cy="461175"/>
            <a:chOff x="5383033" y="63610"/>
            <a:chExt cx="477952" cy="461175"/>
          </a:xfrm>
        </p:grpSpPr>
        <p:sp>
          <p:nvSpPr>
            <p:cNvPr id="31" name="椭圆 30"/>
            <p:cNvSpPr/>
            <p:nvPr/>
          </p:nvSpPr>
          <p:spPr>
            <a:xfrm>
              <a:off x="5383033" y="63610"/>
              <a:ext cx="461175" cy="461175"/>
            </a:xfrm>
            <a:prstGeom prst="ellipse">
              <a:avLst/>
            </a:prstGeom>
            <a:solidFill>
              <a:srgbClr val="E0CB02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5390985" y="111318"/>
              <a:ext cx="4700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5862760" y="3347499"/>
            <a:ext cx="477952" cy="461175"/>
            <a:chOff x="5383033" y="63610"/>
            <a:chExt cx="477952" cy="461175"/>
          </a:xfrm>
        </p:grpSpPr>
        <p:sp>
          <p:nvSpPr>
            <p:cNvPr id="34" name="椭圆 33"/>
            <p:cNvSpPr/>
            <p:nvPr/>
          </p:nvSpPr>
          <p:spPr>
            <a:xfrm>
              <a:off x="5383033" y="63610"/>
              <a:ext cx="461175" cy="461175"/>
            </a:xfrm>
            <a:prstGeom prst="ellipse">
              <a:avLst/>
            </a:prstGeom>
            <a:solidFill>
              <a:srgbClr val="4E4848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390985" y="111318"/>
              <a:ext cx="4700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06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4552122" y="4128053"/>
            <a:ext cx="477952" cy="461175"/>
            <a:chOff x="5383033" y="63610"/>
            <a:chExt cx="477952" cy="461175"/>
          </a:xfrm>
        </p:grpSpPr>
        <p:sp>
          <p:nvSpPr>
            <p:cNvPr id="37" name="椭圆 36"/>
            <p:cNvSpPr/>
            <p:nvPr/>
          </p:nvSpPr>
          <p:spPr>
            <a:xfrm>
              <a:off x="5383033" y="63610"/>
              <a:ext cx="461175" cy="461175"/>
            </a:xfrm>
            <a:prstGeom prst="ellipse">
              <a:avLst/>
            </a:prstGeom>
            <a:solidFill>
              <a:srgbClr val="F26932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390985" y="111318"/>
              <a:ext cx="4700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3201724" y="3355451"/>
            <a:ext cx="477952" cy="461175"/>
            <a:chOff x="5383033" y="63610"/>
            <a:chExt cx="477952" cy="461175"/>
          </a:xfrm>
        </p:grpSpPr>
        <p:sp>
          <p:nvSpPr>
            <p:cNvPr id="40" name="椭圆 39"/>
            <p:cNvSpPr/>
            <p:nvPr/>
          </p:nvSpPr>
          <p:spPr>
            <a:xfrm>
              <a:off x="5383033" y="63610"/>
              <a:ext cx="461175" cy="461175"/>
            </a:xfrm>
            <a:prstGeom prst="ellipse">
              <a:avLst/>
            </a:prstGeom>
            <a:solidFill>
              <a:srgbClr val="E0CB02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390985" y="111318"/>
              <a:ext cx="4700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3218954" y="1864581"/>
            <a:ext cx="477952" cy="461175"/>
            <a:chOff x="5383033" y="63610"/>
            <a:chExt cx="477952" cy="461175"/>
          </a:xfrm>
        </p:grpSpPr>
        <p:sp>
          <p:nvSpPr>
            <p:cNvPr id="43" name="椭圆 42"/>
            <p:cNvSpPr/>
            <p:nvPr/>
          </p:nvSpPr>
          <p:spPr>
            <a:xfrm>
              <a:off x="5383033" y="63610"/>
              <a:ext cx="461175" cy="461175"/>
            </a:xfrm>
            <a:prstGeom prst="ellipse">
              <a:avLst/>
            </a:prstGeom>
            <a:solidFill>
              <a:srgbClr val="4E4848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5390985" y="111318"/>
              <a:ext cx="4700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5" name="椭圆 44"/>
          <p:cNvSpPr/>
          <p:nvPr/>
        </p:nvSpPr>
        <p:spPr>
          <a:xfrm>
            <a:off x="3498572" y="1590261"/>
            <a:ext cx="2504661" cy="2504661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0" y="200025"/>
            <a:ext cx="695325" cy="685800"/>
          </a:xfrm>
          <a:prstGeom prst="rect">
            <a:avLst/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761336" y="289495"/>
            <a:ext cx="1791363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4E4848"/>
                </a:solidFill>
                <a:latin typeface="微软雅黑" pitchFamily="34" charset="-122"/>
                <a:ea typeface="微软雅黑" pitchFamily="34" charset="-122"/>
              </a:rPr>
              <a:t>输入标题内容</a:t>
            </a:r>
          </a:p>
        </p:txBody>
      </p:sp>
      <p:sp>
        <p:nvSpPr>
          <p:cNvPr id="48" name="矩形 47"/>
          <p:cNvSpPr/>
          <p:nvPr/>
        </p:nvSpPr>
        <p:spPr>
          <a:xfrm>
            <a:off x="739973" y="628520"/>
            <a:ext cx="17915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Fill in the title here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0" y="0"/>
            <a:ext cx="9143999" cy="200025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4996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Tm="0">
        <p:checker/>
      </p:transition>
    </mc:Choice>
    <mc:Fallback xmlns="">
      <p:transition spd="slow" advTm="0">
        <p:checker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5" presetID="2" presetClass="entr" presetSubtype="8" decel="42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8" decel="42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53" presetClass="entr" presetSubtype="16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2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2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2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6" presetClass="emph" presetSubtype="0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9" dur="20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90000" y="9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2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2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25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6" presetClass="emph" presetSubtype="0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Scale>
                                          <p:cBhvr>
                                            <p:cTn id="36" dur="200" fill="hold"/>
                                            <p:tgtEl>
                                              <p:spTgt spid="45"/>
                                            </p:tgtEl>
                                          </p:cBhvr>
                                          <p:by x="90000" y="9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25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42" presetClass="path" presetSubtype="0" accel="50000" fill="hold" nodeType="withEffect" p14:presetBounceEnd="36000">
                                      <p:stCondLst>
                                        <p:cond delay="1750"/>
                                      </p:stCondLst>
                                      <p:childTnLst>
                                        <p:animMotion origin="layout" path="M -8.33333E-7 -2.59259E-6 L -8.33333E-7 0.25 " pathEditMode="relative" rAng="0" ptsTypes="AA" p14:bounceEnd="36000">
                                          <p:cBhvr>
                                            <p:cTn id="41" dur="500" spd="-100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25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42" presetClass="path" presetSubtype="0" accel="50000" fill="hold" nodeType="withEffect" p14:presetBounceEnd="42000">
                                      <p:stCondLst>
                                        <p:cond delay="1750"/>
                                      </p:stCondLst>
                                      <p:childTnLst>
                                        <p:animMotion origin="layout" path="M -4.16667E-6 3.45679E-6 L -0.12708 0.09259 " pathEditMode="relative" rAng="0" ptsTypes="AA" p14:bounceEnd="42000">
                                          <p:cBhvr>
                                            <p:cTn id="46" dur="500" spd="-100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354" y="463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2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42" presetClass="path" presetSubtype="0" accel="50000" fill="hold" nodeType="withEffect" p14:presetBounceEnd="42000">
                                      <p:stCondLst>
                                        <p:cond delay="1750"/>
                                      </p:stCondLst>
                                      <p:childTnLst>
                                        <p:animMotion origin="layout" path="M -4.16667E-6 1.60494E-6 L 0.11771 0.09074 " pathEditMode="relative" rAng="0" ptsTypes="AA" p14:bounceEnd="42000">
                                          <p:cBhvr>
                                            <p:cTn id="51" dur="500" spd="-100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885" y="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25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42" presetClass="path" presetSubtype="0" accel="50000" fill="hold" nodeType="withEffect" p14:presetBounceEnd="42000">
                                      <p:stCondLst>
                                        <p:cond delay="1750"/>
                                      </p:stCondLst>
                                      <p:childTnLst>
                                        <p:animMotion origin="layout" path="M -2.5E-6 4.5679E-6 L 0.11875 -0.09445 " pathEditMode="relative" rAng="0" ptsTypes="AA" p14:bounceEnd="42000">
                                          <p:cBhvr>
                                            <p:cTn id="56" dur="500" spd="-100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937" y="-472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25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42" presetClass="path" presetSubtype="0" accel="50000" fill="hold" nodeType="withEffect" p14:presetBounceEnd="42000">
                                      <p:stCondLst>
                                        <p:cond delay="1750"/>
                                      </p:stCondLst>
                                      <p:childTnLst>
                                        <p:animMotion origin="layout" path="M 4.16667E-6 -0.25 L 4.16667E-6 8.64198E-7 " pathEditMode="relative" rAng="0" ptsTypes="AA" p14:bounceEnd="42000">
                                          <p:cBhvr>
                                            <p:cTn id="61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2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42" presetClass="path" presetSubtype="0" accel="50000" fill="hold" nodeType="withEffect" p14:presetBounceEnd="42000">
                                      <p:stCondLst>
                                        <p:cond delay="1750"/>
                                      </p:stCondLst>
                                      <p:childTnLst>
                                        <p:animMotion origin="layout" path="M -2.5E-6 8.64198E-7 L -0.11666 -0.0963 " pathEditMode="relative" rAng="0" ptsTypes="AA" p14:bounceEnd="42000">
                                          <p:cBhvr>
                                            <p:cTn id="66" dur="500" spd="-100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833" y="-481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7" presetID="10" presetClass="entr" presetSubtype="0" fill="hold" grpId="1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2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35" presetClass="path" presetSubtype="0" accel="50000" fill="hold" grpId="0" nodeType="withEffect" p14:presetBounceEnd="30667">
                                      <p:stCondLst>
                                        <p:cond delay="2250"/>
                                      </p:stCondLst>
                                      <p:childTnLst>
                                        <p:animMotion origin="layout" path="M 0.15937 -4.93827E-6 L 3.33333E-6 -4.93827E-6 " pathEditMode="relative" rAng="0" ptsTypes="AA" p14:bounceEnd="30667">
                                          <p:cBhvr>
                                            <p:cTn id="71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7969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2" presetID="22" presetClass="entr" presetSubtype="8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grpId="0" nodeType="withEffect">
                                      <p:stCondLst>
                                        <p:cond delay="350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2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35" presetClass="path" presetSubtype="0" accel="50000" fill="hold" grpId="1" nodeType="withEffect" p14:presetBounceEnd="30667">
                                      <p:stCondLst>
                                        <p:cond delay="3000"/>
                                      </p:stCondLst>
                                      <p:childTnLst>
                                        <p:animMotion origin="layout" path="M 0.15937 -4.93827E-6 L 3.33333E-6 -4.93827E-6 " pathEditMode="relative" rAng="0" ptsTypes="AA" p14:bounceEnd="30667">
                                          <p:cBhvr>
                                            <p:cTn id="82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7969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3" presetID="22" presetClass="entr" presetSubtype="8" fill="hold" grpId="0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5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10" presetClass="entr" presetSubtype="0" fill="hold" grpId="0" nodeType="withEffect">
                                      <p:stCondLst>
                                        <p:cond delay="425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8" dur="75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10" presetClass="entr" presetSubtype="0" fill="hold" grpId="0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1" dur="2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35" presetClass="path" presetSubtype="0" accel="50000" fill="hold" grpId="1" nodeType="withEffect" p14:presetBounceEnd="30667">
                                      <p:stCondLst>
                                        <p:cond delay="3750"/>
                                      </p:stCondLst>
                                      <p:childTnLst>
                                        <p:animMotion origin="layout" path="M 0.15937 -4.93827E-6 L 3.33333E-6 -4.93827E-6 " pathEditMode="relative" rAng="0" ptsTypes="AA" p14:bounceEnd="30667">
                                          <p:cBhvr>
                                            <p:cTn id="93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7969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4" presetID="22" presetClass="entr" presetSubtype="8" fill="hold" grpId="0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6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10" presetClass="entr" presetSubtype="0" fill="hold" grpId="0" nodeType="withEffect">
                                      <p:stCondLst>
                                        <p:cond delay="500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9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10" presetClass="entr" presetSubtype="0" fill="hold" grpId="0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2" dur="25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35" presetClass="path" presetSubtype="0" accel="50000" fill="hold" grpId="1" nodeType="withEffect" p14:presetBounceEnd="30667">
                                      <p:stCondLst>
                                        <p:cond delay="4500"/>
                                      </p:stCondLst>
                                      <p:childTnLst>
                                        <p:animMotion origin="layout" path="M 5.55556E-7 -4.19753E-6 L -0.22188 -4.19753E-6 " pathEditMode="relative" rAng="0" ptsTypes="AA" p14:bounceEnd="30667">
                                          <p:cBhvr>
                                            <p:cTn id="104" dur="750" spd="-100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1094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5" presetID="22" presetClass="entr" presetSubtype="8" fill="hold" grpId="0" nodeType="withEffect">
                                      <p:stCondLst>
                                        <p:cond delay="525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7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10" presetClass="entr" presetSubtype="0" fill="hold" grpId="0" nodeType="withEffect">
                                      <p:stCondLst>
                                        <p:cond delay="575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0" dur="75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10" presetClass="entr" presetSubtype="0" fill="hold" grpId="0" nodeType="withEffect">
                                      <p:stCondLst>
                                        <p:cond delay="525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3" dur="2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35" presetClass="path" presetSubtype="0" accel="50000" fill="hold" grpId="1" nodeType="withEffect" p14:presetBounceEnd="30667">
                                      <p:stCondLst>
                                        <p:cond delay="5250"/>
                                      </p:stCondLst>
                                      <p:childTnLst>
                                        <p:animMotion origin="layout" path="M -8.33333E-7 4.93827E-6 L -0.17708 4.93827E-6 " pathEditMode="relative" rAng="0" ptsTypes="AA" p14:bounceEnd="30667">
                                          <p:cBhvr>
                                            <p:cTn id="115" dur="750" spd="-100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854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6" presetID="22" presetClass="entr" presetSubtype="8" fill="hold" grpId="0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8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10" presetClass="entr" presetSubtype="0" fill="hold" grpId="0" nodeType="withEffect">
                                      <p:stCondLst>
                                        <p:cond delay="650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1" dur="75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10" presetClass="entr" presetSubtype="0" fill="hold" grpId="0" nodeType="withEffect">
                                      <p:stCondLst>
                                        <p:cond delay="5750"/>
                                      </p:stCondLst>
                                      <p:childTnLst>
                                        <p:set>
                                          <p:cBhvr>
                                            <p:cTn id="1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4" dur="2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5" presetID="35" presetClass="path" presetSubtype="0" accel="50000" fill="hold" grpId="1" nodeType="withEffect" p14:presetBounceEnd="30667">
                                      <p:stCondLst>
                                        <p:cond delay="5750"/>
                                      </p:stCondLst>
                                      <p:childTnLst>
                                        <p:animMotion origin="layout" path="M -8.33333E-7 4.93827E-6 L -0.17708 4.93827E-6 " pathEditMode="relative" rAng="0" ptsTypes="AA" p14:bounceEnd="30667">
                                          <p:cBhvr>
                                            <p:cTn id="126" dur="750" spd="-100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854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27" presetID="22" presetClass="entr" presetSubtype="8" fill="hold" grpId="0" nodeType="withEffect">
                                      <p:stCondLst>
                                        <p:cond delay="650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9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10" presetClass="entr" presetSubtype="0" fill="hold" grpId="0" nodeType="withEffect">
                                      <p:stCondLst>
                                        <p:cond delay="700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2" dur="75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2" grpId="1"/>
          <p:bldP spid="3" grpId="0"/>
          <p:bldP spid="3" grpId="1"/>
          <p:bldP spid="4" grpId="0"/>
          <p:bldP spid="4" grpId="1"/>
          <p:bldP spid="5" grpId="0"/>
          <p:bldP spid="5" grpId="1"/>
          <p:bldP spid="6" grpId="0"/>
          <p:bldP spid="6" grpId="1"/>
          <p:bldP spid="7" grpId="0" animBg="1"/>
          <p:bldP spid="8" grpId="0"/>
          <p:bldP spid="9" grpId="0" animBg="1"/>
          <p:bldP spid="10" grpId="0"/>
          <p:bldP spid="10" grpId="1"/>
          <p:bldP spid="11" grpId="0"/>
          <p:bldP spid="12" grpId="0" animBg="1"/>
          <p:bldP spid="13" grpId="0"/>
          <p:bldP spid="14" grpId="0" animBg="1"/>
          <p:bldP spid="15" grpId="0" animBg="1"/>
          <p:bldP spid="16" grpId="0" animBg="1"/>
          <p:bldP spid="17" grpId="0"/>
          <p:bldP spid="18" grpId="0"/>
          <p:bldP spid="19" grpId="0"/>
          <p:bldP spid="45" grpId="0" animBg="1"/>
          <p:bldP spid="45" grpId="1" animBg="1"/>
          <p:bldP spid="46" grpId="0" animBg="1"/>
          <p:bldP spid="47" grpId="0"/>
          <p:bldP spid="48" grpId="0"/>
          <p:bldP spid="49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5" presetID="2" presetClass="entr" presetSubtype="8" decel="42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8" decel="42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53" presetClass="entr" presetSubtype="16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2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2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2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6" presetClass="emph" presetSubtype="0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9" dur="20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90000" y="9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2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2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25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6" presetClass="emph" presetSubtype="0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Scale>
                                          <p:cBhvr>
                                            <p:cTn id="36" dur="200" fill="hold"/>
                                            <p:tgtEl>
                                              <p:spTgt spid="45"/>
                                            </p:tgtEl>
                                          </p:cBhvr>
                                          <p:by x="90000" y="9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25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42" presetClass="path" presetSubtype="0" accel="5000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Motion origin="layout" path="M -8.33333E-7 -2.59259E-6 L -8.33333E-7 0.25 " pathEditMode="relative" rAng="0" ptsTypes="AA">
                                          <p:cBhvr>
                                            <p:cTn id="41" dur="500" spd="-100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25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42" presetClass="path" presetSubtype="0" accel="5000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Motion origin="layout" path="M -4.16667E-6 3.45679E-6 L -0.12708 0.09259 " pathEditMode="relative" rAng="0" ptsTypes="AA">
                                          <p:cBhvr>
                                            <p:cTn id="46" dur="500" spd="-100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354" y="463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2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42" presetClass="path" presetSubtype="0" accel="5000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Motion origin="layout" path="M -4.16667E-6 1.60494E-6 L 0.11771 0.09074 " pathEditMode="relative" rAng="0" ptsTypes="AA">
                                          <p:cBhvr>
                                            <p:cTn id="51" dur="500" spd="-100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885" y="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25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42" presetClass="path" presetSubtype="0" accel="5000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Motion origin="layout" path="M -2.5E-6 4.5679E-6 L 0.11875 -0.09445 " pathEditMode="relative" rAng="0" ptsTypes="AA">
                                          <p:cBhvr>
                                            <p:cTn id="56" dur="500" spd="-100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937" y="-472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25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42" presetClass="path" presetSubtype="0" accel="5000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Motion origin="layout" path="M 4.16667E-6 -0.25 L 4.16667E-6 8.64198E-7 " pathEditMode="relative" rAng="0" ptsTypes="AA">
                                          <p:cBhvr>
                                            <p:cTn id="61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2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42" presetClass="path" presetSubtype="0" accel="5000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Motion origin="layout" path="M -2.5E-6 8.64198E-7 L -0.11666 -0.0963 " pathEditMode="relative" rAng="0" ptsTypes="AA">
                                          <p:cBhvr>
                                            <p:cTn id="66" dur="500" spd="-100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833" y="-481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7" presetID="10" presetClass="entr" presetSubtype="0" fill="hold" grpId="1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2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35" presetClass="path" presetSubtype="0" accel="50000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animMotion origin="layout" path="M 0.15937 -4.93827E-6 L 3.33333E-6 -4.93827E-6 " pathEditMode="relative" rAng="0" ptsTypes="AA">
                                          <p:cBhvr>
                                            <p:cTn id="71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7969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2" presetID="22" presetClass="entr" presetSubtype="8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grpId="0" nodeType="withEffect">
                                      <p:stCondLst>
                                        <p:cond delay="350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2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35" presetClass="path" presetSubtype="0" accel="50000" fill="hold" grpId="1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Motion origin="layout" path="M 0.15937 -4.93827E-6 L 3.33333E-6 -4.93827E-6 " pathEditMode="relative" rAng="0" ptsTypes="AA">
                                          <p:cBhvr>
                                            <p:cTn id="82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7969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3" presetID="22" presetClass="entr" presetSubtype="8" fill="hold" grpId="0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5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10" presetClass="entr" presetSubtype="0" fill="hold" grpId="0" nodeType="withEffect">
                                      <p:stCondLst>
                                        <p:cond delay="425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8" dur="75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10" presetClass="entr" presetSubtype="0" fill="hold" grpId="0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1" dur="2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35" presetClass="path" presetSubtype="0" accel="50000" fill="hold" grpId="1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animMotion origin="layout" path="M 0.15937 -4.93827E-6 L 3.33333E-6 -4.93827E-6 " pathEditMode="relative" rAng="0" ptsTypes="AA">
                                          <p:cBhvr>
                                            <p:cTn id="93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7969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4" presetID="22" presetClass="entr" presetSubtype="8" fill="hold" grpId="0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6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10" presetClass="entr" presetSubtype="0" fill="hold" grpId="0" nodeType="withEffect">
                                      <p:stCondLst>
                                        <p:cond delay="500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9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10" presetClass="entr" presetSubtype="0" fill="hold" grpId="0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2" dur="25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35" presetClass="path" presetSubtype="0" accel="50000" fill="hold" grpId="1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animMotion origin="layout" path="M 5.55556E-7 -4.19753E-6 L -0.22188 -4.19753E-6 " pathEditMode="relative" rAng="0" ptsTypes="AA">
                                          <p:cBhvr>
                                            <p:cTn id="104" dur="750" spd="-100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1094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5" presetID="22" presetClass="entr" presetSubtype="8" fill="hold" grpId="0" nodeType="withEffect">
                                      <p:stCondLst>
                                        <p:cond delay="525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7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10" presetClass="entr" presetSubtype="0" fill="hold" grpId="0" nodeType="withEffect">
                                      <p:stCondLst>
                                        <p:cond delay="575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0" dur="75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10" presetClass="entr" presetSubtype="0" fill="hold" grpId="0" nodeType="withEffect">
                                      <p:stCondLst>
                                        <p:cond delay="525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3" dur="2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35" presetClass="path" presetSubtype="0" accel="50000" fill="hold" grpId="1" nodeType="withEffect">
                                      <p:stCondLst>
                                        <p:cond delay="5250"/>
                                      </p:stCondLst>
                                      <p:childTnLst>
                                        <p:animMotion origin="layout" path="M -8.33333E-7 4.93827E-6 L -0.17708 4.93827E-6 " pathEditMode="relative" rAng="0" ptsTypes="AA">
                                          <p:cBhvr>
                                            <p:cTn id="115" dur="750" spd="-100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854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6" presetID="22" presetClass="entr" presetSubtype="8" fill="hold" grpId="0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8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10" presetClass="entr" presetSubtype="0" fill="hold" grpId="0" nodeType="withEffect">
                                      <p:stCondLst>
                                        <p:cond delay="650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1" dur="75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10" presetClass="entr" presetSubtype="0" fill="hold" grpId="0" nodeType="withEffect">
                                      <p:stCondLst>
                                        <p:cond delay="5750"/>
                                      </p:stCondLst>
                                      <p:childTnLst>
                                        <p:set>
                                          <p:cBhvr>
                                            <p:cTn id="1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4" dur="2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5" presetID="35" presetClass="path" presetSubtype="0" accel="50000" fill="hold" grpId="1" nodeType="withEffect">
                                      <p:stCondLst>
                                        <p:cond delay="5750"/>
                                      </p:stCondLst>
                                      <p:childTnLst>
                                        <p:animMotion origin="layout" path="M -8.33333E-7 4.93827E-6 L -0.17708 4.93827E-6 " pathEditMode="relative" rAng="0" ptsTypes="AA">
                                          <p:cBhvr>
                                            <p:cTn id="126" dur="750" spd="-100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854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27" presetID="22" presetClass="entr" presetSubtype="8" fill="hold" grpId="0" nodeType="withEffect">
                                      <p:stCondLst>
                                        <p:cond delay="650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9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10" presetClass="entr" presetSubtype="0" fill="hold" grpId="0" nodeType="withEffect">
                                      <p:stCondLst>
                                        <p:cond delay="700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2" dur="75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2" grpId="1"/>
          <p:bldP spid="3" grpId="0"/>
          <p:bldP spid="3" grpId="1"/>
          <p:bldP spid="4" grpId="0"/>
          <p:bldP spid="4" grpId="1"/>
          <p:bldP spid="5" grpId="0"/>
          <p:bldP spid="5" grpId="1"/>
          <p:bldP spid="6" grpId="0"/>
          <p:bldP spid="6" grpId="1"/>
          <p:bldP spid="7" grpId="0" animBg="1"/>
          <p:bldP spid="8" grpId="0"/>
          <p:bldP spid="9" grpId="0" animBg="1"/>
          <p:bldP spid="10" grpId="0"/>
          <p:bldP spid="10" grpId="1"/>
          <p:bldP spid="11" grpId="0"/>
          <p:bldP spid="12" grpId="0" animBg="1"/>
          <p:bldP spid="13" grpId="0"/>
          <p:bldP spid="14" grpId="0" animBg="1"/>
          <p:bldP spid="15" grpId="0" animBg="1"/>
          <p:bldP spid="16" grpId="0" animBg="1"/>
          <p:bldP spid="17" grpId="0"/>
          <p:bldP spid="18" grpId="0"/>
          <p:bldP spid="19" grpId="0"/>
          <p:bldP spid="45" grpId="0" animBg="1"/>
          <p:bldP spid="45" grpId="1" animBg="1"/>
          <p:bldP spid="46" grpId="0" animBg="1"/>
          <p:bldP spid="47" grpId="0"/>
          <p:bldP spid="48" grpId="0"/>
          <p:bldP spid="49" grpId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0"/>
            <a:ext cx="9144000" cy="732367"/>
            <a:chOff x="0" y="-17992"/>
            <a:chExt cx="9144000" cy="732367"/>
          </a:xfrm>
        </p:grpSpPr>
        <p:sp>
          <p:nvSpPr>
            <p:cNvPr id="3" name="矩形 2"/>
            <p:cNvSpPr/>
            <p:nvPr/>
          </p:nvSpPr>
          <p:spPr>
            <a:xfrm>
              <a:off x="2286000" y="95251"/>
              <a:ext cx="6858000" cy="466724"/>
            </a:xfrm>
            <a:prstGeom prst="rect">
              <a:avLst/>
            </a:prstGeom>
            <a:pattFill prst="ltDn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" name="矩形 2"/>
            <p:cNvSpPr/>
            <p:nvPr/>
          </p:nvSpPr>
          <p:spPr>
            <a:xfrm>
              <a:off x="0" y="-17992"/>
              <a:ext cx="9144000" cy="732367"/>
            </a:xfrm>
            <a:custGeom>
              <a:avLst/>
              <a:gdLst/>
              <a:ahLst/>
              <a:cxnLst/>
              <a:rect l="l" t="t" r="r" b="b"/>
              <a:pathLst>
                <a:path w="9144000" h="732367">
                  <a:moveTo>
                    <a:pt x="0" y="0"/>
                  </a:moveTo>
                  <a:lnTo>
                    <a:pt x="9144000" y="0"/>
                  </a:lnTo>
                  <a:lnTo>
                    <a:pt x="9144000" y="336905"/>
                  </a:lnTo>
                  <a:lnTo>
                    <a:pt x="2786666" y="336905"/>
                  </a:lnTo>
                  <a:lnTo>
                    <a:pt x="2604576" y="732367"/>
                  </a:lnTo>
                  <a:lnTo>
                    <a:pt x="0" y="732367"/>
                  </a:lnTo>
                  <a:close/>
                </a:path>
              </a:pathLst>
            </a:custGeom>
            <a:solidFill>
              <a:srgbClr val="01B5B6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1336381" y="1700837"/>
            <a:ext cx="1498976" cy="707886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b="1" dirty="0">
                <a:solidFill>
                  <a:srgbClr val="4E4848">
                    <a:alpha val="91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</a:t>
            </a:r>
            <a:endParaRPr lang="en-US" altLang="zh-CN" sz="4000" b="1" dirty="0">
              <a:solidFill>
                <a:srgbClr val="4E4848">
                  <a:alpha val="91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7"/>
          <p:cNvSpPr txBox="1"/>
          <p:nvPr/>
        </p:nvSpPr>
        <p:spPr>
          <a:xfrm>
            <a:off x="1327906" y="2325413"/>
            <a:ext cx="1550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3429000" y="866775"/>
            <a:ext cx="5240545" cy="3219450"/>
            <a:chOff x="3429000" y="914400"/>
            <a:chExt cx="5240545" cy="3219450"/>
          </a:xfrm>
          <a:solidFill>
            <a:schemeClr val="bg1">
              <a:lumMod val="95000"/>
            </a:schemeClr>
          </a:solidFill>
        </p:grpSpPr>
        <p:sp>
          <p:nvSpPr>
            <p:cNvPr id="8" name="剪去单角的矩形 7"/>
            <p:cNvSpPr/>
            <p:nvPr/>
          </p:nvSpPr>
          <p:spPr>
            <a:xfrm flipV="1">
              <a:off x="3429000" y="914400"/>
              <a:ext cx="5229224" cy="3219450"/>
            </a:xfrm>
            <a:prstGeom prst="snip1Rect">
              <a:avLst>
                <a:gd name="adj" fmla="val 9541"/>
              </a:avLst>
            </a:prstGeom>
            <a:grpFill/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rot="19019350">
              <a:off x="8223887" y="3838788"/>
              <a:ext cx="445658" cy="176277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/>
          <p:cNvSpPr>
            <a:spLocks noChangeArrowheads="1"/>
          </p:cNvSpPr>
          <p:nvPr/>
        </p:nvSpPr>
        <p:spPr bwMode="auto">
          <a:xfrm>
            <a:off x="3883530" y="940929"/>
            <a:ext cx="4315253" cy="304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algn="just">
              <a:lnSpc>
                <a:spcPct val="200000"/>
              </a:lnSpc>
              <a:defRPr/>
            </a:pPr>
            <a:r>
              <a:rPr lang="zh-CN" altLang="en-US" sz="12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       随着国内商务企业的不断增多，团购能力日益提高，文具行业势必会适应形势而以更快的速度发展。许多大型外企文具生产商、经销商纷纷进驻国内市场，正是看中了现阶段文具广阔的市场前景。我们创办的“博学文具有限公司”重点在于“贴心的服务，实惠的价格”，服务是产品质量的前提，产品质量是服务的后盾。我们公司能最大限度地为校内学生提供购买各种各样的文具，以及提供方便快捷的服务，以更好的质量，更便宜的价格为大家服务。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0" y="4257674"/>
            <a:ext cx="9144000" cy="885825"/>
            <a:chOff x="0" y="4257674"/>
            <a:chExt cx="9144000" cy="885825"/>
          </a:xfrm>
        </p:grpSpPr>
        <p:sp>
          <p:nvSpPr>
            <p:cNvPr id="12" name="矩形 11"/>
            <p:cNvSpPr/>
            <p:nvPr/>
          </p:nvSpPr>
          <p:spPr>
            <a:xfrm flipH="1" flipV="1">
              <a:off x="0" y="4419599"/>
              <a:ext cx="9144000" cy="638176"/>
            </a:xfrm>
            <a:prstGeom prst="rect">
              <a:avLst/>
            </a:prstGeom>
            <a:pattFill prst="ltDn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矩形 2"/>
            <p:cNvSpPr/>
            <p:nvPr/>
          </p:nvSpPr>
          <p:spPr>
            <a:xfrm flipH="1" flipV="1">
              <a:off x="0" y="4257674"/>
              <a:ext cx="9144000" cy="885825"/>
            </a:xfrm>
            <a:custGeom>
              <a:avLst/>
              <a:gdLst/>
              <a:ahLst/>
              <a:cxnLst/>
              <a:rect l="l" t="t" r="r" b="b"/>
              <a:pathLst>
                <a:path w="9144000" h="732367">
                  <a:moveTo>
                    <a:pt x="0" y="0"/>
                  </a:moveTo>
                  <a:lnTo>
                    <a:pt x="9144000" y="0"/>
                  </a:lnTo>
                  <a:lnTo>
                    <a:pt x="9144000" y="336905"/>
                  </a:lnTo>
                  <a:lnTo>
                    <a:pt x="2786666" y="336905"/>
                  </a:lnTo>
                  <a:lnTo>
                    <a:pt x="2604576" y="732367"/>
                  </a:lnTo>
                  <a:lnTo>
                    <a:pt x="0" y="732367"/>
                  </a:lnTo>
                  <a:close/>
                </a:path>
              </a:pathLst>
            </a:custGeom>
            <a:solidFill>
              <a:srgbClr val="4E48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51" t="29630" r="35803" b="25377"/>
          <a:stretch/>
        </p:blipFill>
        <p:spPr>
          <a:xfrm>
            <a:off x="359266" y="2028041"/>
            <a:ext cx="1674502" cy="1896535"/>
          </a:xfrm>
          <a:prstGeom prst="rect">
            <a:avLst/>
          </a:prstGeom>
          <a:ln>
            <a:noFill/>
          </a:ln>
          <a:effectLst>
            <a:outerShdw blurRad="203200" dist="88900" dir="7200000" algn="tr" rotWithShape="0">
              <a:prstClr val="black">
                <a:alpha val="21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615238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2" presetClass="entr" presetSubtype="0" fill="hold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4" dur="1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5" dur="1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6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3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2771506" y="861753"/>
            <a:ext cx="918803" cy="918803"/>
          </a:xfrm>
          <a:prstGeom prst="ellipse">
            <a:avLst/>
          </a:prstGeom>
          <a:solidFill>
            <a:srgbClr val="F269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HK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3428889" y="2246936"/>
            <a:ext cx="918803" cy="918803"/>
          </a:xfrm>
          <a:prstGeom prst="ellipse">
            <a:avLst/>
          </a:prstGeom>
          <a:solidFill>
            <a:srgbClr val="4E4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HK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2819705" y="3451720"/>
            <a:ext cx="918803" cy="918803"/>
          </a:xfrm>
          <a:prstGeom prst="ellipse">
            <a:avLst/>
          </a:prstGeom>
          <a:solidFill>
            <a:srgbClr val="E0CB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HK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>
            <a:endCxn id="2" idx="3"/>
          </p:cNvCxnSpPr>
          <p:nvPr/>
        </p:nvCxnSpPr>
        <p:spPr>
          <a:xfrm flipV="1">
            <a:off x="2317673" y="1646000"/>
            <a:ext cx="588389" cy="381104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2311248" y="2558643"/>
            <a:ext cx="1103980" cy="11845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2060957" y="2853714"/>
            <a:ext cx="847496" cy="792869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3868105" y="1210320"/>
            <a:ext cx="429260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</a:rPr>
              <a:t>点击输入简要文字内容，文字内容需概括精炼，不用多余的文字修饰，言简意赅的说明国内国际现状和未来趋势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.</a:t>
            </a:r>
            <a:endParaRPr lang="zh-HK" altLang="zh-HK" sz="11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42"/>
          <p:cNvSpPr txBox="1"/>
          <p:nvPr/>
        </p:nvSpPr>
        <p:spPr>
          <a:xfrm>
            <a:off x="4016947" y="735736"/>
            <a:ext cx="2171700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dirty="0">
                <a:solidFill>
                  <a:srgbClr val="F2693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细黑_GBK" charset="-122"/>
              </a:rPr>
              <a:t>此处添加标题内容</a:t>
            </a:r>
            <a:endParaRPr lang="en-US" altLang="zh-CN" b="1" dirty="0">
              <a:solidFill>
                <a:srgbClr val="F2693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细黑_GBK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470488" y="2583194"/>
            <a:ext cx="429260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</a:rPr>
              <a:t>点击输入简要文字内容，文字内容需概括精炼，不用多余的文字修饰，言简意赅的说明国内国际现状和未来趋势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.</a:t>
            </a:r>
            <a:endParaRPr lang="zh-HK" altLang="zh-HK" sz="11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44"/>
          <p:cNvSpPr txBox="1"/>
          <p:nvPr/>
        </p:nvSpPr>
        <p:spPr>
          <a:xfrm>
            <a:off x="4426995" y="2122036"/>
            <a:ext cx="2171700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细黑_GBK" charset="-122"/>
              </a:rPr>
              <a:t>此处添加标题内容</a:t>
            </a:r>
            <a:endParaRPr lang="en-US" altLang="zh-CN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细黑_GBK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804643" y="4089498"/>
            <a:ext cx="429260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</a:rPr>
              <a:t>点击输入简要文字内容，文字内容需概括精炼，不用多余的文字修饰，言简意赅的说明国内国际现状和未来趋势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.</a:t>
            </a:r>
            <a:endParaRPr lang="zh-HK" altLang="zh-HK" sz="11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46"/>
          <p:cNvSpPr txBox="1"/>
          <p:nvPr/>
        </p:nvSpPr>
        <p:spPr>
          <a:xfrm>
            <a:off x="3914467" y="3631898"/>
            <a:ext cx="2171700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dirty="0">
                <a:solidFill>
                  <a:srgbClr val="B2A10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细黑_GBK" charset="-122"/>
              </a:rPr>
              <a:t>此处添加标题内容</a:t>
            </a:r>
            <a:endParaRPr lang="en-US" altLang="zh-CN" b="1" dirty="0">
              <a:solidFill>
                <a:srgbClr val="B2A10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细黑_GBK" charset="-122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1244906" y="1729649"/>
            <a:ext cx="1145755" cy="1145755"/>
            <a:chOff x="1244906" y="1729649"/>
            <a:chExt cx="1145755" cy="1145755"/>
          </a:xfrm>
        </p:grpSpPr>
        <p:sp>
          <p:nvSpPr>
            <p:cNvPr id="24" name="椭圆 23"/>
            <p:cNvSpPr/>
            <p:nvPr/>
          </p:nvSpPr>
          <p:spPr>
            <a:xfrm>
              <a:off x="1244906" y="1729649"/>
              <a:ext cx="1145755" cy="1145755"/>
            </a:xfrm>
            <a:prstGeom prst="ellipse">
              <a:avLst/>
            </a:prstGeom>
            <a:solidFill>
              <a:srgbClr val="01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1495637" y="1946544"/>
              <a:ext cx="630618" cy="721370"/>
              <a:chOff x="930219" y="2409284"/>
              <a:chExt cx="627536" cy="717845"/>
            </a:xfrm>
            <a:solidFill>
              <a:schemeClr val="bg1"/>
            </a:solidFill>
            <a:effectLst/>
          </p:grpSpPr>
          <p:sp>
            <p:nvSpPr>
              <p:cNvPr id="15" name="Freeform 7"/>
              <p:cNvSpPr>
                <a:spLocks noEditPoints="1"/>
              </p:cNvSpPr>
              <p:nvPr/>
            </p:nvSpPr>
            <p:spPr bwMode="auto">
              <a:xfrm>
                <a:off x="930219" y="2409284"/>
                <a:ext cx="494411" cy="627520"/>
              </a:xfrm>
              <a:custGeom>
                <a:avLst/>
                <a:gdLst>
                  <a:gd name="T0" fmla="*/ 208 w 208"/>
                  <a:gd name="T1" fmla="*/ 264 h 264"/>
                  <a:gd name="T2" fmla="*/ 0 w 208"/>
                  <a:gd name="T3" fmla="*/ 264 h 264"/>
                  <a:gd name="T4" fmla="*/ 0 w 208"/>
                  <a:gd name="T5" fmla="*/ 0 h 264"/>
                  <a:gd name="T6" fmla="*/ 208 w 208"/>
                  <a:gd name="T7" fmla="*/ 0 h 264"/>
                  <a:gd name="T8" fmla="*/ 208 w 208"/>
                  <a:gd name="T9" fmla="*/ 264 h 264"/>
                  <a:gd name="T10" fmla="*/ 19 w 208"/>
                  <a:gd name="T11" fmla="*/ 245 h 264"/>
                  <a:gd name="T12" fmla="*/ 189 w 208"/>
                  <a:gd name="T13" fmla="*/ 245 h 264"/>
                  <a:gd name="T14" fmla="*/ 189 w 208"/>
                  <a:gd name="T15" fmla="*/ 18 h 264"/>
                  <a:gd name="T16" fmla="*/ 19 w 208"/>
                  <a:gd name="T17" fmla="*/ 18 h 264"/>
                  <a:gd name="T18" fmla="*/ 19 w 208"/>
                  <a:gd name="T19" fmla="*/ 245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" h="264">
                    <a:moveTo>
                      <a:pt x="208" y="264"/>
                    </a:moveTo>
                    <a:lnTo>
                      <a:pt x="0" y="264"/>
                    </a:lnTo>
                    <a:lnTo>
                      <a:pt x="0" y="0"/>
                    </a:lnTo>
                    <a:lnTo>
                      <a:pt x="208" y="0"/>
                    </a:lnTo>
                    <a:lnTo>
                      <a:pt x="208" y="264"/>
                    </a:lnTo>
                    <a:close/>
                    <a:moveTo>
                      <a:pt x="19" y="245"/>
                    </a:moveTo>
                    <a:lnTo>
                      <a:pt x="189" y="245"/>
                    </a:lnTo>
                    <a:lnTo>
                      <a:pt x="189" y="18"/>
                    </a:lnTo>
                    <a:lnTo>
                      <a:pt x="19" y="18"/>
                    </a:lnTo>
                    <a:lnTo>
                      <a:pt x="19" y="2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Rectangle 8"/>
              <p:cNvSpPr>
                <a:spLocks noChangeArrowheads="1"/>
              </p:cNvSpPr>
              <p:nvPr/>
            </p:nvSpPr>
            <p:spPr bwMode="auto">
              <a:xfrm>
                <a:off x="1041946" y="2677882"/>
                <a:ext cx="268599" cy="451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Rectangle 9"/>
              <p:cNvSpPr>
                <a:spLocks noChangeArrowheads="1"/>
              </p:cNvSpPr>
              <p:nvPr/>
            </p:nvSpPr>
            <p:spPr bwMode="auto">
              <a:xfrm>
                <a:off x="1041946" y="2768207"/>
                <a:ext cx="268599" cy="451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Rectangle 10"/>
              <p:cNvSpPr>
                <a:spLocks noChangeArrowheads="1"/>
              </p:cNvSpPr>
              <p:nvPr/>
            </p:nvSpPr>
            <p:spPr bwMode="auto">
              <a:xfrm>
                <a:off x="1041946" y="2858532"/>
                <a:ext cx="268599" cy="4278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Rectangle 11"/>
              <p:cNvSpPr>
                <a:spLocks noChangeArrowheads="1"/>
              </p:cNvSpPr>
              <p:nvPr/>
            </p:nvSpPr>
            <p:spPr bwMode="auto">
              <a:xfrm>
                <a:off x="1041946" y="2587556"/>
                <a:ext cx="135488" cy="451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12"/>
              <p:cNvSpPr>
                <a:spLocks/>
              </p:cNvSpPr>
              <p:nvPr/>
            </p:nvSpPr>
            <p:spPr bwMode="auto">
              <a:xfrm>
                <a:off x="1087114" y="2497231"/>
                <a:ext cx="470641" cy="629898"/>
              </a:xfrm>
              <a:custGeom>
                <a:avLst/>
                <a:gdLst>
                  <a:gd name="T0" fmla="*/ 198 w 198"/>
                  <a:gd name="T1" fmla="*/ 265 h 265"/>
                  <a:gd name="T2" fmla="*/ 0 w 198"/>
                  <a:gd name="T3" fmla="*/ 265 h 265"/>
                  <a:gd name="T4" fmla="*/ 0 w 198"/>
                  <a:gd name="T5" fmla="*/ 246 h 265"/>
                  <a:gd name="T6" fmla="*/ 179 w 198"/>
                  <a:gd name="T7" fmla="*/ 246 h 265"/>
                  <a:gd name="T8" fmla="*/ 179 w 198"/>
                  <a:gd name="T9" fmla="*/ 19 h 265"/>
                  <a:gd name="T10" fmla="*/ 160 w 198"/>
                  <a:gd name="T11" fmla="*/ 19 h 265"/>
                  <a:gd name="T12" fmla="*/ 160 w 198"/>
                  <a:gd name="T13" fmla="*/ 0 h 265"/>
                  <a:gd name="T14" fmla="*/ 198 w 198"/>
                  <a:gd name="T15" fmla="*/ 0 h 265"/>
                  <a:gd name="T16" fmla="*/ 198 w 198"/>
                  <a:gd name="T17" fmla="*/ 265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8" h="265">
                    <a:moveTo>
                      <a:pt x="198" y="265"/>
                    </a:moveTo>
                    <a:lnTo>
                      <a:pt x="0" y="265"/>
                    </a:lnTo>
                    <a:lnTo>
                      <a:pt x="0" y="246"/>
                    </a:lnTo>
                    <a:lnTo>
                      <a:pt x="179" y="246"/>
                    </a:lnTo>
                    <a:lnTo>
                      <a:pt x="179" y="19"/>
                    </a:lnTo>
                    <a:lnTo>
                      <a:pt x="160" y="19"/>
                    </a:lnTo>
                    <a:lnTo>
                      <a:pt x="160" y="0"/>
                    </a:lnTo>
                    <a:lnTo>
                      <a:pt x="198" y="0"/>
                    </a:lnTo>
                    <a:lnTo>
                      <a:pt x="198" y="26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25" name="矩形 24"/>
          <p:cNvSpPr/>
          <p:nvPr/>
        </p:nvSpPr>
        <p:spPr>
          <a:xfrm>
            <a:off x="0" y="0"/>
            <a:ext cx="572877" cy="51435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 bwMode="auto">
          <a:xfrm>
            <a:off x="0" y="0"/>
            <a:ext cx="264405" cy="5154517"/>
          </a:xfrm>
          <a:prstGeom prst="rect">
            <a:avLst/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五边形 26"/>
          <p:cNvSpPr/>
          <p:nvPr/>
        </p:nvSpPr>
        <p:spPr>
          <a:xfrm>
            <a:off x="548085" y="2056253"/>
            <a:ext cx="333377" cy="571500"/>
          </a:xfrm>
          <a:prstGeom prst="homePlate">
            <a:avLst>
              <a:gd name="adj" fmla="val 54375"/>
            </a:avLst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5744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0">
        <p14:warp dir="in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68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15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16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53" presetClass="entr" presetSubtype="16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7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22" presetClass="entr" presetSubtype="4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8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2" fill="hold" grpId="0" nodeType="withEffect" p14:presetBounceEnd="68000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33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34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2" fill="hold" grpId="0" nodeType="withEffect" p14:presetBounceEnd="68000">
                                      <p:stCondLst>
                                        <p:cond delay="425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37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38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2" fill="hold" grpId="0" nodeType="withEffect" p14:presetBounceEnd="68000">
                                      <p:stCondLst>
                                        <p:cond delay="47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41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42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 p14:presetBounceEnd="68000">
                                      <p:stCondLst>
                                        <p:cond delay="5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45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46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6000"/>
                                      </p:stCondLst>
                                      <p:iterate type="lt">
                                        <p:tmPct val="2000"/>
                                      </p:iterate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1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grpId="0" nodeType="withEffect" p14:presetBounceEnd="68000">
                                      <p:stCondLst>
                                        <p:cond delay="775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5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53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8500"/>
                                      </p:stCondLst>
                                      <p:iterate type="lt">
                                        <p:tmPct val="2000"/>
                                      </p:iterate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10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2" fill="hold" grpId="0" nodeType="withEffect" p14:presetBounceEnd="68000">
                                      <p:stCondLst>
                                        <p:cond delay="1025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59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60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11000"/>
                                      </p:stCondLst>
                                      <p:iterate type="lt">
                                        <p:tmPct val="2000"/>
                                      </p:iterate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10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 animBg="1"/>
          <p:bldP spid="8" grpId="0"/>
          <p:bldP spid="9" grpId="0"/>
          <p:bldP spid="10" grpId="0"/>
          <p:bldP spid="11" grpId="0"/>
          <p:bldP spid="12" grpId="0"/>
          <p:bldP spid="13" grpId="0"/>
          <p:bldP spid="25" grpId="0" animBg="1"/>
          <p:bldP spid="26" grpId="0" animBg="1"/>
          <p:bldP spid="27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53" presetClass="entr" presetSubtype="16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7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22" presetClass="entr" presetSubtype="4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8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2" fill="hold" grpId="0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2" fill="hold" grpId="0" nodeType="withEffect">
                                      <p:stCondLst>
                                        <p:cond delay="425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2" fill="hold" grpId="0" nodeType="withEffect">
                                      <p:stCondLst>
                                        <p:cond delay="47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6000"/>
                                      </p:stCondLst>
                                      <p:iterate type="lt">
                                        <p:tmPct val="2000"/>
                                      </p:iterate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1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grpId="0" nodeType="withEffect">
                                      <p:stCondLst>
                                        <p:cond delay="775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8500"/>
                                      </p:stCondLst>
                                      <p:iterate type="lt">
                                        <p:tmPct val="2000"/>
                                      </p:iterate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10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2" fill="hold" grpId="0" nodeType="withEffect">
                                      <p:stCondLst>
                                        <p:cond delay="1025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11000"/>
                                      </p:stCondLst>
                                      <p:iterate type="lt">
                                        <p:tmPct val="2000"/>
                                      </p:iterate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10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 animBg="1"/>
          <p:bldP spid="8" grpId="0"/>
          <p:bldP spid="9" grpId="0"/>
          <p:bldP spid="10" grpId="0"/>
          <p:bldP spid="11" grpId="0"/>
          <p:bldP spid="12" grpId="0"/>
          <p:bldP spid="13" grpId="0"/>
          <p:bldP spid="25" grpId="0" animBg="1"/>
          <p:bldP spid="26" grpId="0" animBg="1"/>
          <p:bldP spid="27" grpId="0" animBg="1"/>
        </p:bldLst>
      </p:timing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2989080" y="1147098"/>
            <a:ext cx="3321364" cy="3293102"/>
            <a:chOff x="2989080" y="918498"/>
            <a:chExt cx="3321364" cy="3293102"/>
          </a:xfrm>
        </p:grpSpPr>
        <p:sp>
          <p:nvSpPr>
            <p:cNvPr id="36" name="饼形 35"/>
            <p:cNvSpPr/>
            <p:nvPr/>
          </p:nvSpPr>
          <p:spPr>
            <a:xfrm>
              <a:off x="3143326" y="1044484"/>
              <a:ext cx="3167118" cy="3167116"/>
            </a:xfrm>
            <a:prstGeom prst="pie">
              <a:avLst>
                <a:gd name="adj1" fmla="val 0"/>
                <a:gd name="adj2" fmla="val 5400000"/>
              </a:avLst>
            </a:prstGeom>
            <a:solidFill>
              <a:srgbClr val="E0CB0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chemeClr val="tx1"/>
                </a:solidFill>
              </a:endParaRPr>
            </a:p>
          </p:txBody>
        </p:sp>
        <p:sp>
          <p:nvSpPr>
            <p:cNvPr id="37" name="饼形 36"/>
            <p:cNvSpPr/>
            <p:nvPr/>
          </p:nvSpPr>
          <p:spPr>
            <a:xfrm flipV="1">
              <a:off x="3143326" y="918812"/>
              <a:ext cx="3167118" cy="3167116"/>
            </a:xfrm>
            <a:prstGeom prst="pie">
              <a:avLst>
                <a:gd name="adj1" fmla="val 0"/>
                <a:gd name="adj2" fmla="val 5400000"/>
              </a:avLst>
            </a:prstGeom>
            <a:solidFill>
              <a:srgbClr val="4E4848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chemeClr val="tx1"/>
                </a:solidFill>
              </a:endParaRPr>
            </a:p>
          </p:txBody>
        </p:sp>
        <p:sp>
          <p:nvSpPr>
            <p:cNvPr id="38" name="饼形 37"/>
            <p:cNvSpPr/>
            <p:nvPr/>
          </p:nvSpPr>
          <p:spPr>
            <a:xfrm flipH="1">
              <a:off x="2989080" y="1044170"/>
              <a:ext cx="3167118" cy="3167116"/>
            </a:xfrm>
            <a:prstGeom prst="pie">
              <a:avLst>
                <a:gd name="adj1" fmla="val 0"/>
                <a:gd name="adj2" fmla="val 5400000"/>
              </a:avLst>
            </a:prstGeom>
            <a:solidFill>
              <a:schemeClr val="bg1">
                <a:lumMod val="75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chemeClr val="tx1"/>
                </a:solidFill>
              </a:endParaRPr>
            </a:p>
          </p:txBody>
        </p:sp>
        <p:sp>
          <p:nvSpPr>
            <p:cNvPr id="39" name="饼形 38"/>
            <p:cNvSpPr/>
            <p:nvPr/>
          </p:nvSpPr>
          <p:spPr>
            <a:xfrm flipH="1" flipV="1">
              <a:off x="2989080" y="918498"/>
              <a:ext cx="3167118" cy="3167116"/>
            </a:xfrm>
            <a:prstGeom prst="pie">
              <a:avLst>
                <a:gd name="adj1" fmla="val 0"/>
                <a:gd name="adj2" fmla="val 5400000"/>
              </a:avLst>
            </a:prstGeom>
            <a:solidFill>
              <a:srgbClr val="F2693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0" name="文本框 21"/>
          <p:cNvSpPr txBox="1"/>
          <p:nvPr/>
        </p:nvSpPr>
        <p:spPr>
          <a:xfrm>
            <a:off x="3395906" y="1631757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HK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22"/>
          <p:cNvSpPr txBox="1"/>
          <p:nvPr/>
        </p:nvSpPr>
        <p:spPr>
          <a:xfrm>
            <a:off x="3344319" y="3286876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HK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23"/>
          <p:cNvSpPr txBox="1"/>
          <p:nvPr/>
        </p:nvSpPr>
        <p:spPr>
          <a:xfrm>
            <a:off x="5211530" y="3327972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HK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24"/>
          <p:cNvSpPr txBox="1"/>
          <p:nvPr/>
        </p:nvSpPr>
        <p:spPr>
          <a:xfrm>
            <a:off x="5174982" y="1563397"/>
            <a:ext cx="76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</a:p>
        </p:txBody>
      </p:sp>
      <p:sp>
        <p:nvSpPr>
          <p:cNvPr id="44" name="矩形 43"/>
          <p:cNvSpPr/>
          <p:nvPr/>
        </p:nvSpPr>
        <p:spPr>
          <a:xfrm>
            <a:off x="491986" y="1093277"/>
            <a:ext cx="224664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</a:rPr>
              <a:t> 点击输入简要文字内容，文字内容需概括精炼，不用多余的文字修饰，言简意赅的说明国内国际现状和未来趋势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.</a:t>
            </a:r>
            <a:endParaRPr lang="zh-HK" altLang="zh-HK" sz="11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28"/>
          <p:cNvSpPr txBox="1"/>
          <p:nvPr/>
        </p:nvSpPr>
        <p:spPr>
          <a:xfrm>
            <a:off x="514020" y="715163"/>
            <a:ext cx="217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2693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HK" altLang="en-US" b="1" dirty="0">
              <a:solidFill>
                <a:srgbClr val="F269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596761" y="1060435"/>
            <a:ext cx="1355204" cy="4588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solidFill>
                <a:srgbClr val="7C233E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456962" y="3191736"/>
            <a:ext cx="237809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</a:rPr>
              <a:t>点击输入简要文字内容，文字内容需概括精炼，不用多余的文字修饰，言简意赅的说明国内国际现状和未来趋势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.</a:t>
            </a:r>
            <a:endParaRPr lang="zh-HK" altLang="zh-HK" sz="11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32"/>
          <p:cNvSpPr txBox="1"/>
          <p:nvPr/>
        </p:nvSpPr>
        <p:spPr>
          <a:xfrm>
            <a:off x="456962" y="2791589"/>
            <a:ext cx="217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HK" altLang="en-US" b="1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561737" y="3158894"/>
            <a:ext cx="1355204" cy="4588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solidFill>
                <a:srgbClr val="7C233E"/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6606935" y="3132892"/>
            <a:ext cx="2246643" cy="1078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</a:rPr>
              <a:t>点击输入简要文字内容，文字内容需概括精炼，不用多余的文字修饰，言简意赅的说明国内国际现状和未来趋势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.</a:t>
            </a:r>
            <a:endParaRPr lang="zh-HK" altLang="zh-HK" sz="11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36"/>
          <p:cNvSpPr txBox="1"/>
          <p:nvPr/>
        </p:nvSpPr>
        <p:spPr>
          <a:xfrm>
            <a:off x="6617953" y="2699694"/>
            <a:ext cx="217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B2A10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HK" altLang="en-US" b="1" dirty="0">
              <a:solidFill>
                <a:srgbClr val="B2A10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6711710" y="3100050"/>
            <a:ext cx="1355204" cy="4588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solidFill>
                <a:srgbClr val="7C233E"/>
              </a:solidFill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6551851" y="1124120"/>
            <a:ext cx="234501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</a:rPr>
              <a:t>点击输入简要文字内容，文字内容需概括精炼，不用多余的文字修饰，言简意赅的说明国内国际现状和未来趋势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.</a:t>
            </a:r>
            <a:endParaRPr lang="zh-HK" altLang="zh-HK" sz="11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40"/>
          <p:cNvSpPr txBox="1"/>
          <p:nvPr/>
        </p:nvSpPr>
        <p:spPr>
          <a:xfrm>
            <a:off x="6529817" y="712956"/>
            <a:ext cx="217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HK" altLang="en-US" b="1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6656626" y="1091278"/>
            <a:ext cx="1355204" cy="4588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solidFill>
                <a:schemeClr val="accent2"/>
              </a:solidFill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3824416" y="1946189"/>
            <a:ext cx="1674340" cy="1674340"/>
            <a:chOff x="3824416" y="1717589"/>
            <a:chExt cx="1674340" cy="1674340"/>
          </a:xfrm>
        </p:grpSpPr>
        <p:grpSp>
          <p:nvGrpSpPr>
            <p:cNvPr id="57" name="组合 56"/>
            <p:cNvGrpSpPr/>
            <p:nvPr/>
          </p:nvGrpSpPr>
          <p:grpSpPr>
            <a:xfrm>
              <a:off x="3824416" y="1717589"/>
              <a:ext cx="1674340" cy="1674340"/>
              <a:chOff x="3824416" y="1717589"/>
              <a:chExt cx="1674340" cy="1674340"/>
            </a:xfrm>
          </p:grpSpPr>
          <p:sp>
            <p:nvSpPr>
              <p:cNvPr id="59" name="矩形 23"/>
              <p:cNvSpPr/>
              <p:nvPr/>
            </p:nvSpPr>
            <p:spPr>
              <a:xfrm>
                <a:off x="3824416" y="1717589"/>
                <a:ext cx="1674340" cy="1674340"/>
              </a:xfrm>
              <a:custGeom>
                <a:avLst/>
                <a:gdLst/>
                <a:ahLst/>
                <a:cxnLst/>
                <a:rect l="l" t="t" r="r" b="b"/>
                <a:pathLst>
                  <a:path w="1674340" h="1674340">
                    <a:moveTo>
                      <a:pt x="837170" y="0"/>
                    </a:moveTo>
                    <a:cubicBezTo>
                      <a:pt x="1299526" y="0"/>
                      <a:pt x="1674340" y="374814"/>
                      <a:pt x="1674340" y="837170"/>
                    </a:cubicBezTo>
                    <a:cubicBezTo>
                      <a:pt x="1674340" y="1299526"/>
                      <a:pt x="1299526" y="1674340"/>
                      <a:pt x="837170" y="1674340"/>
                    </a:cubicBezTo>
                    <a:cubicBezTo>
                      <a:pt x="374814" y="1674340"/>
                      <a:pt x="0" y="1299526"/>
                      <a:pt x="0" y="837170"/>
                    </a:cubicBezTo>
                    <a:cubicBezTo>
                      <a:pt x="0" y="374814"/>
                      <a:pt x="374814" y="0"/>
                      <a:pt x="83717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等腰三角形 25"/>
              <p:cNvSpPr/>
              <p:nvPr/>
            </p:nvSpPr>
            <p:spPr>
              <a:xfrm>
                <a:off x="3960834" y="1767016"/>
                <a:ext cx="1408831" cy="1501800"/>
              </a:xfrm>
              <a:custGeom>
                <a:avLst/>
                <a:gdLst/>
                <a:ahLst/>
                <a:cxnLst/>
                <a:rect l="l" t="t" r="r" b="b"/>
                <a:pathLst>
                  <a:path w="1480760" h="1578476">
                    <a:moveTo>
                      <a:pt x="740380" y="0"/>
                    </a:moveTo>
                    <a:lnTo>
                      <a:pt x="809734" y="101218"/>
                    </a:lnTo>
                    <a:cubicBezTo>
                      <a:pt x="1186129" y="135902"/>
                      <a:pt x="1480760" y="452591"/>
                      <a:pt x="1480760" y="838096"/>
                    </a:cubicBezTo>
                    <a:cubicBezTo>
                      <a:pt x="1480760" y="1246997"/>
                      <a:pt x="1149281" y="1578476"/>
                      <a:pt x="740380" y="1578476"/>
                    </a:cubicBezTo>
                    <a:cubicBezTo>
                      <a:pt x="331479" y="1578476"/>
                      <a:pt x="0" y="1246997"/>
                      <a:pt x="0" y="838096"/>
                    </a:cubicBezTo>
                    <a:cubicBezTo>
                      <a:pt x="0" y="452591"/>
                      <a:pt x="294631" y="135902"/>
                      <a:pt x="671027" y="101218"/>
                    </a:cubicBezTo>
                    <a:close/>
                  </a:path>
                </a:pathLst>
              </a:custGeom>
              <a:solidFill>
                <a:srgbClr val="01B5B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8" name="椭圆 57"/>
            <p:cNvSpPr/>
            <p:nvPr/>
          </p:nvSpPr>
          <p:spPr>
            <a:xfrm>
              <a:off x="3949229" y="1852258"/>
              <a:ext cx="1421037" cy="1421037"/>
            </a:xfrm>
            <a:prstGeom prst="ellipse">
              <a:avLst/>
            </a:prstGeom>
            <a:solidFill>
              <a:srgbClr val="01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1" name="TextBox 60"/>
          <p:cNvSpPr txBox="1"/>
          <p:nvPr/>
        </p:nvSpPr>
        <p:spPr>
          <a:xfrm>
            <a:off x="4114799" y="288530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标题文字</a:t>
            </a:r>
          </a:p>
        </p:txBody>
      </p:sp>
      <p:grpSp>
        <p:nvGrpSpPr>
          <p:cNvPr id="62" name="组合 61"/>
          <p:cNvGrpSpPr>
            <a:grpSpLocks/>
          </p:cNvGrpSpPr>
          <p:nvPr/>
        </p:nvGrpSpPr>
        <p:grpSpPr bwMode="auto">
          <a:xfrm>
            <a:off x="4269604" y="2298351"/>
            <a:ext cx="696517" cy="617066"/>
            <a:chOff x="0" y="0"/>
            <a:chExt cx="1638834" cy="1453553"/>
          </a:xfrm>
          <a:solidFill>
            <a:schemeClr val="bg1"/>
          </a:solidFill>
          <a:effectLst/>
        </p:grpSpPr>
        <p:sp>
          <p:nvSpPr>
            <p:cNvPr id="63" name="椭圆形标注 1"/>
            <p:cNvSpPr>
              <a:spLocks noChangeArrowheads="1"/>
            </p:cNvSpPr>
            <p:nvPr/>
          </p:nvSpPr>
          <p:spPr bwMode="auto">
            <a:xfrm>
              <a:off x="0" y="336451"/>
              <a:ext cx="936579" cy="756848"/>
            </a:xfrm>
            <a:custGeom>
              <a:avLst/>
              <a:gdLst>
                <a:gd name="T0" fmla="*/ 0 w 936579"/>
                <a:gd name="T1" fmla="*/ 756848 h 756848"/>
                <a:gd name="T2" fmla="*/ 156202 w 936579"/>
                <a:gd name="T3" fmla="*/ 524675 h 756848"/>
                <a:gd name="T4" fmla="*/ 255476 w 936579"/>
                <a:gd name="T5" fmla="*/ 39368 h 756848"/>
                <a:gd name="T6" fmla="*/ 729265 w 936579"/>
                <a:gd name="T7" fmla="*/ 49965 h 756848"/>
                <a:gd name="T8" fmla="*/ 776286 w 936579"/>
                <a:gd name="T9" fmla="*/ 540977 h 756848"/>
                <a:gd name="T10" fmla="*/ 300887 w 936579"/>
                <a:gd name="T11" fmla="*/ 590215 h 756848"/>
                <a:gd name="T12" fmla="*/ 0 w 936579"/>
                <a:gd name="T13" fmla="*/ 756848 h 75684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936579"/>
                <a:gd name="T22" fmla="*/ 0 h 756848"/>
                <a:gd name="T23" fmla="*/ 936579 w 936579"/>
                <a:gd name="T24" fmla="*/ 756848 h 75684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936579" h="756848">
                  <a:moveTo>
                    <a:pt x="0" y="756848"/>
                  </a:moveTo>
                  <a:cubicBezTo>
                    <a:pt x="93342" y="676282"/>
                    <a:pt x="148585" y="633816"/>
                    <a:pt x="156202" y="524675"/>
                  </a:cubicBezTo>
                  <a:cubicBezTo>
                    <a:pt x="-58092" y="380751"/>
                    <a:pt x="-8656" y="139080"/>
                    <a:pt x="255476" y="39368"/>
                  </a:cubicBezTo>
                  <a:cubicBezTo>
                    <a:pt x="404009" y="-16704"/>
                    <a:pt x="586606" y="-12620"/>
                    <a:pt x="729265" y="49965"/>
                  </a:cubicBezTo>
                  <a:cubicBezTo>
                    <a:pt x="984809" y="162074"/>
                    <a:pt x="1008338" y="407774"/>
                    <a:pt x="776286" y="540977"/>
                  </a:cubicBezTo>
                  <a:cubicBezTo>
                    <a:pt x="644509" y="616620"/>
                    <a:pt x="460430" y="635685"/>
                    <a:pt x="300887" y="590215"/>
                  </a:cubicBezTo>
                  <a:cubicBezTo>
                    <a:pt x="159316" y="753709"/>
                    <a:pt x="108234" y="745754"/>
                    <a:pt x="0" y="7568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64" name="任意多边形 63"/>
            <p:cNvSpPr>
              <a:spLocks noChangeArrowheads="1"/>
            </p:cNvSpPr>
            <p:nvPr/>
          </p:nvSpPr>
          <p:spPr bwMode="auto">
            <a:xfrm flipH="1">
              <a:off x="708027" y="0"/>
              <a:ext cx="930807" cy="756848"/>
            </a:xfrm>
            <a:custGeom>
              <a:avLst/>
              <a:gdLst>
                <a:gd name="T0" fmla="*/ 494573 w 930807"/>
                <a:gd name="T1" fmla="*/ 170 h 756848"/>
                <a:gd name="T2" fmla="*/ 255476 w 930807"/>
                <a:gd name="T3" fmla="*/ 39368 h 756848"/>
                <a:gd name="T4" fmla="*/ 156202 w 930807"/>
                <a:gd name="T5" fmla="*/ 524675 h 756848"/>
                <a:gd name="T6" fmla="*/ 0 w 930807"/>
                <a:gd name="T7" fmla="*/ 756848 h 756848"/>
                <a:gd name="T8" fmla="*/ 300887 w 930807"/>
                <a:gd name="T9" fmla="*/ 590215 h 756848"/>
                <a:gd name="T10" fmla="*/ 548999 w 930807"/>
                <a:gd name="T11" fmla="*/ 611014 h 756848"/>
                <a:gd name="T12" fmla="*/ 596549 w 930807"/>
                <a:gd name="T13" fmla="*/ 601477 h 756848"/>
                <a:gd name="T14" fmla="*/ 613661 w 930807"/>
                <a:gd name="T15" fmla="*/ 533394 h 756848"/>
                <a:gd name="T16" fmla="*/ 865483 w 930807"/>
                <a:gd name="T17" fmla="*/ 295111 h 756848"/>
                <a:gd name="T18" fmla="*/ 930807 w 930807"/>
                <a:gd name="T19" fmla="*/ 269335 h 756848"/>
                <a:gd name="T20" fmla="*/ 917628 w 930807"/>
                <a:gd name="T21" fmla="*/ 219469 h 756848"/>
                <a:gd name="T22" fmla="*/ 729265 w 930807"/>
                <a:gd name="T23" fmla="*/ 49965 h 756848"/>
                <a:gd name="T24" fmla="*/ 494573 w 930807"/>
                <a:gd name="T25" fmla="*/ 170 h 75684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930807"/>
                <a:gd name="T40" fmla="*/ 0 h 756848"/>
                <a:gd name="T41" fmla="*/ 930807 w 930807"/>
                <a:gd name="T42" fmla="*/ 756848 h 756848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930807" h="756848">
                  <a:moveTo>
                    <a:pt x="494573" y="170"/>
                  </a:moveTo>
                  <a:cubicBezTo>
                    <a:pt x="412525" y="-1665"/>
                    <a:pt x="329743" y="11332"/>
                    <a:pt x="255476" y="39368"/>
                  </a:cubicBezTo>
                  <a:cubicBezTo>
                    <a:pt x="-8656" y="139080"/>
                    <a:pt x="-58092" y="380751"/>
                    <a:pt x="156202" y="524675"/>
                  </a:cubicBezTo>
                  <a:cubicBezTo>
                    <a:pt x="148585" y="633816"/>
                    <a:pt x="93342" y="676282"/>
                    <a:pt x="0" y="756848"/>
                  </a:cubicBezTo>
                  <a:cubicBezTo>
                    <a:pt x="108234" y="745754"/>
                    <a:pt x="159316" y="753709"/>
                    <a:pt x="300887" y="590215"/>
                  </a:cubicBezTo>
                  <a:cubicBezTo>
                    <a:pt x="380659" y="612950"/>
                    <a:pt x="466564" y="619551"/>
                    <a:pt x="548999" y="611014"/>
                  </a:cubicBezTo>
                  <a:lnTo>
                    <a:pt x="596549" y="601477"/>
                  </a:lnTo>
                  <a:lnTo>
                    <a:pt x="613661" y="533394"/>
                  </a:lnTo>
                  <a:cubicBezTo>
                    <a:pt x="652875" y="439719"/>
                    <a:pt x="737369" y="354211"/>
                    <a:pt x="865483" y="295111"/>
                  </a:cubicBezTo>
                  <a:lnTo>
                    <a:pt x="930807" y="269335"/>
                  </a:lnTo>
                  <a:lnTo>
                    <a:pt x="917628" y="219469"/>
                  </a:lnTo>
                  <a:cubicBezTo>
                    <a:pt x="888296" y="152833"/>
                    <a:pt x="825094" y="92006"/>
                    <a:pt x="729265" y="49965"/>
                  </a:cubicBezTo>
                  <a:cubicBezTo>
                    <a:pt x="657936" y="18673"/>
                    <a:pt x="576622" y="2005"/>
                    <a:pt x="494573" y="1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65" name="任意多边形 64"/>
            <p:cNvSpPr>
              <a:spLocks noChangeArrowheads="1"/>
            </p:cNvSpPr>
            <p:nvPr/>
          </p:nvSpPr>
          <p:spPr bwMode="auto">
            <a:xfrm>
              <a:off x="430225" y="696875"/>
              <a:ext cx="1203266" cy="756678"/>
            </a:xfrm>
            <a:custGeom>
              <a:avLst/>
              <a:gdLst>
                <a:gd name="T0" fmla="*/ 635401 w 1203266"/>
                <a:gd name="T1" fmla="*/ 0 h 756678"/>
                <a:gd name="T2" fmla="*/ 936920 w 1203266"/>
                <a:gd name="T3" fmla="*/ 49795 h 756678"/>
                <a:gd name="T4" fmla="*/ 997330 w 1203266"/>
                <a:gd name="T5" fmla="*/ 540807 h 756678"/>
                <a:gd name="T6" fmla="*/ 386563 w 1203266"/>
                <a:gd name="T7" fmla="*/ 590045 h 756678"/>
                <a:gd name="T8" fmla="*/ 0 w 1203266"/>
                <a:gd name="T9" fmla="*/ 756678 h 756678"/>
                <a:gd name="T10" fmla="*/ 200680 w 1203266"/>
                <a:gd name="T11" fmla="*/ 524505 h 756678"/>
                <a:gd name="T12" fmla="*/ 56741 w 1203266"/>
                <a:gd name="T13" fmla="*/ 401980 h 756678"/>
                <a:gd name="T14" fmla="*/ 49379 w 1203266"/>
                <a:gd name="T15" fmla="*/ 382854 h 756678"/>
                <a:gd name="T16" fmla="*/ 102342 w 1203266"/>
                <a:gd name="T17" fmla="*/ 379683 h 756678"/>
                <a:gd name="T18" fmla="*/ 406202 w 1203266"/>
                <a:gd name="T19" fmla="*/ 281228 h 756678"/>
                <a:gd name="T20" fmla="*/ 612724 w 1203266"/>
                <a:gd name="T21" fmla="*/ 22095 h 756678"/>
                <a:gd name="T22" fmla="*/ 614126 w 1203266"/>
                <a:gd name="T23" fmla="*/ 1136 h 756678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1203266"/>
                <a:gd name="T37" fmla="*/ 0 h 756678"/>
                <a:gd name="T38" fmla="*/ 1203266 w 1203266"/>
                <a:gd name="T39" fmla="*/ 756678 h 756678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1203266" h="756678">
                  <a:moveTo>
                    <a:pt x="635401" y="0"/>
                  </a:moveTo>
                  <a:cubicBezTo>
                    <a:pt x="740812" y="1836"/>
                    <a:pt x="845279" y="18503"/>
                    <a:pt x="936920" y="49795"/>
                  </a:cubicBezTo>
                  <a:cubicBezTo>
                    <a:pt x="1265228" y="161904"/>
                    <a:pt x="1295457" y="407604"/>
                    <a:pt x="997330" y="540807"/>
                  </a:cubicBezTo>
                  <a:cubicBezTo>
                    <a:pt x="828030" y="616450"/>
                    <a:pt x="591535" y="635515"/>
                    <a:pt x="386563" y="590045"/>
                  </a:cubicBezTo>
                  <a:cubicBezTo>
                    <a:pt x="204681" y="753539"/>
                    <a:pt x="139053" y="745584"/>
                    <a:pt x="0" y="756678"/>
                  </a:cubicBezTo>
                  <a:cubicBezTo>
                    <a:pt x="119921" y="676112"/>
                    <a:pt x="190894" y="633646"/>
                    <a:pt x="200680" y="524505"/>
                  </a:cubicBezTo>
                  <a:cubicBezTo>
                    <a:pt x="131852" y="488524"/>
                    <a:pt x="84200" y="446434"/>
                    <a:pt x="56741" y="401980"/>
                  </a:cubicBezTo>
                  <a:lnTo>
                    <a:pt x="49379" y="382854"/>
                  </a:lnTo>
                  <a:lnTo>
                    <a:pt x="102342" y="379683"/>
                  </a:lnTo>
                  <a:cubicBezTo>
                    <a:pt x="212549" y="367681"/>
                    <a:pt x="318116" y="334396"/>
                    <a:pt x="406202" y="281228"/>
                  </a:cubicBezTo>
                  <a:cubicBezTo>
                    <a:pt x="522539" y="211009"/>
                    <a:pt x="590825" y="118550"/>
                    <a:pt x="612724" y="22095"/>
                  </a:cubicBezTo>
                  <a:lnTo>
                    <a:pt x="614126" y="11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0" y="4417765"/>
            <a:ext cx="9144000" cy="725736"/>
            <a:chOff x="0" y="4417765"/>
            <a:chExt cx="9144000" cy="725736"/>
          </a:xfrm>
        </p:grpSpPr>
        <p:sp>
          <p:nvSpPr>
            <p:cNvPr id="67" name="矩形 66"/>
            <p:cNvSpPr/>
            <p:nvPr/>
          </p:nvSpPr>
          <p:spPr>
            <a:xfrm>
              <a:off x="0" y="4581640"/>
              <a:ext cx="9144000" cy="473725"/>
            </a:xfrm>
            <a:prstGeom prst="rect">
              <a:avLst/>
            </a:prstGeom>
            <a:pattFill prst="ltDn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8" name="矩形 50"/>
            <p:cNvSpPr/>
            <p:nvPr/>
          </p:nvSpPr>
          <p:spPr>
            <a:xfrm>
              <a:off x="0" y="4417765"/>
              <a:ext cx="9144000" cy="725736"/>
            </a:xfrm>
            <a:custGeom>
              <a:avLst/>
              <a:gdLst/>
              <a:ahLst/>
              <a:cxnLst/>
              <a:rect l="l" t="t" r="r" b="b"/>
              <a:pathLst>
                <a:path w="9144000" h="725736">
                  <a:moveTo>
                    <a:pt x="0" y="0"/>
                  </a:moveTo>
                  <a:lnTo>
                    <a:pt x="418641" y="0"/>
                  </a:lnTo>
                  <a:lnTo>
                    <a:pt x="523301" y="418640"/>
                  </a:lnTo>
                  <a:lnTo>
                    <a:pt x="8620699" y="418640"/>
                  </a:lnTo>
                  <a:lnTo>
                    <a:pt x="8725359" y="0"/>
                  </a:lnTo>
                  <a:lnTo>
                    <a:pt x="9144000" y="0"/>
                  </a:lnTo>
                  <a:lnTo>
                    <a:pt x="9144000" y="725736"/>
                  </a:lnTo>
                  <a:lnTo>
                    <a:pt x="0" y="725736"/>
                  </a:lnTo>
                  <a:close/>
                </a:path>
              </a:pathLst>
            </a:custGeom>
            <a:solidFill>
              <a:srgbClr val="01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9" name="矩形 68"/>
          <p:cNvSpPr/>
          <p:nvPr/>
        </p:nvSpPr>
        <p:spPr>
          <a:xfrm>
            <a:off x="0" y="0"/>
            <a:ext cx="9143999" cy="200025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" name="梯形 69"/>
          <p:cNvSpPr/>
          <p:nvPr/>
        </p:nvSpPr>
        <p:spPr>
          <a:xfrm flipV="1">
            <a:off x="3305174" y="203194"/>
            <a:ext cx="2552701" cy="317493"/>
          </a:xfrm>
          <a:prstGeom prst="trapezoid">
            <a:avLst>
              <a:gd name="adj" fmla="val 39884"/>
            </a:avLst>
          </a:prstGeom>
          <a:solidFill>
            <a:srgbClr val="019D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梯形 70"/>
          <p:cNvSpPr/>
          <p:nvPr/>
        </p:nvSpPr>
        <p:spPr>
          <a:xfrm flipV="1">
            <a:off x="3400425" y="0"/>
            <a:ext cx="2362200" cy="520700"/>
          </a:xfrm>
          <a:prstGeom prst="trapezoid">
            <a:avLst>
              <a:gd name="adj" fmla="val 9535"/>
            </a:avLst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燕尾形 71"/>
          <p:cNvSpPr/>
          <p:nvPr/>
        </p:nvSpPr>
        <p:spPr>
          <a:xfrm rot="5400000">
            <a:off x="4463354" y="66330"/>
            <a:ext cx="273090" cy="417909"/>
          </a:xfrm>
          <a:prstGeom prst="chevron">
            <a:avLst>
              <a:gd name="adj" fmla="val 70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3663740" y="547850"/>
            <a:ext cx="1829464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solidFill>
                  <a:srgbClr val="4E4848"/>
                </a:solidFill>
                <a:latin typeface="微软雅黑" pitchFamily="34" charset="-122"/>
                <a:ea typeface="微软雅黑" pitchFamily="34" charset="-122"/>
              </a:rPr>
              <a:t>输入标题文字</a:t>
            </a:r>
          </a:p>
        </p:txBody>
      </p:sp>
    </p:spTree>
    <p:extLst>
      <p:ext uri="{BB962C8B-B14F-4D97-AF65-F5344CB8AC3E}">
        <p14:creationId xmlns:p14="http://schemas.microsoft.com/office/powerpoint/2010/main" val="2755124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0">
        <p14:warp dir="in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8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fill="hold" grpId="0" nodeType="withEffect" p14:presetBounceEnd="54000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21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22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41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iterate type="lt">
                                        <p:tmPct val="12000"/>
                                      </p:iterate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75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75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75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75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750" tmFilter="0,0; .5, 1; 1, 1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21" presetClass="entr" presetSubtype="1" fill="hold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2" dur="1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75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75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75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0" presetClass="entr" presetSubtype="0" fill="hold" grpId="0" nodeType="withEffect">
                                      <p:stCondLst>
                                        <p:cond delay="62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75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8" presetClass="emph" presetSubtype="0" fill="hold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42" dur="2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3" presetID="21" presetClass="entr" presetSubtype="1" fill="hold" nodeType="withEffect">
                                      <p:stCondLst>
                                        <p:cond delay="7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45" dur="2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53" presetClass="entr" presetSubtype="16" fill="hold" grpId="0" nodeType="withEffect">
                                      <p:stCondLst>
                                        <p:cond delay="100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75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grpId="0" nodeType="withEffect">
                                      <p:stCondLst>
                                        <p:cond delay="1075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7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grpId="0" nodeType="withEffect">
                                      <p:stCondLst>
                                        <p:cond delay="1125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7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1175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75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22" presetClass="entr" presetSubtype="8" fill="hold" grpId="0" nodeType="withEffect">
                                      <p:stCondLst>
                                        <p:cond delay="1225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8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22" presetClass="entr" presetSubtype="8" fill="hold" grpId="0" nodeType="withEffect">
                                      <p:stCondLst>
                                        <p:cond delay="127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1" dur="75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22" presetClass="entr" presetSubtype="1" fill="hold" grpId="0" nodeType="withEffect">
                                      <p:stCondLst>
                                        <p:cond delay="1325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4" dur="10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22" presetClass="entr" presetSubtype="8" fill="hold" grpId="0" nodeType="withEffect">
                                      <p:stCondLst>
                                        <p:cond delay="1425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7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22" presetClass="entr" presetSubtype="8" fill="hold" grpId="0" nodeType="withEffect">
                                      <p:stCondLst>
                                        <p:cond delay="1475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0" dur="75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22" presetClass="entr" presetSubtype="1" fill="hold" grpId="0" nodeType="withEffect">
                                      <p:stCondLst>
                                        <p:cond delay="1525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3" dur="10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22" presetClass="entr" presetSubtype="8" fill="hold" grpId="0" nodeType="withEffect">
                                      <p:stCondLst>
                                        <p:cond delay="1625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6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22" presetClass="entr" presetSubtype="8" fill="hold" grpId="0" nodeType="withEffect">
                                      <p:stCondLst>
                                        <p:cond delay="1675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9" dur="75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22" presetClass="entr" presetSubtype="1" fill="hold" grpId="0" nodeType="withEffect">
                                      <p:stCondLst>
                                        <p:cond delay="1725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92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22" presetClass="entr" presetSubtype="8" fill="hold" grpId="0" nodeType="withEffect">
                                      <p:stCondLst>
                                        <p:cond delay="1825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5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22" presetClass="entr" presetSubtype="8" fill="hold" grpId="0" nodeType="withEffect">
                                      <p:stCondLst>
                                        <p:cond delay="1875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8" dur="75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22" presetClass="entr" presetSubtype="1" fill="hold" grpId="0" nodeType="withEffect">
                                      <p:stCondLst>
                                        <p:cond delay="1925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1" dur="10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0" grpId="0"/>
          <p:bldP spid="41" grpId="0"/>
          <p:bldP spid="42" grpId="0"/>
          <p:bldP spid="43" grpId="0"/>
          <p:bldP spid="44" grpId="0"/>
          <p:bldP spid="45" grpId="0"/>
          <p:bldP spid="46" grpId="0" animBg="1"/>
          <p:bldP spid="47" grpId="0"/>
          <p:bldP spid="48" grpId="0"/>
          <p:bldP spid="49" grpId="0" animBg="1"/>
          <p:bldP spid="50" grpId="0"/>
          <p:bldP spid="51" grpId="0"/>
          <p:bldP spid="52" grpId="0" animBg="1"/>
          <p:bldP spid="53" grpId="0"/>
          <p:bldP spid="54" grpId="0"/>
          <p:bldP spid="55" grpId="0" animBg="1"/>
          <p:bldP spid="61" grpId="0"/>
          <p:bldP spid="69" grpId="0" animBg="1"/>
          <p:bldP spid="70" grpId="0" animBg="1"/>
          <p:bldP spid="71" grpId="0" animBg="1"/>
          <p:bldP spid="72" grpId="0" animBg="1"/>
          <p:bldP spid="7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8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41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iterate type="lt">
                                        <p:tmPct val="12000"/>
                                      </p:iterate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75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75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75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75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750" tmFilter="0,0; .5, 1; 1, 1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21" presetClass="entr" presetSubtype="1" fill="hold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2" dur="1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75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75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75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0" presetClass="entr" presetSubtype="0" fill="hold" grpId="0" nodeType="withEffect">
                                      <p:stCondLst>
                                        <p:cond delay="62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75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8" presetClass="emph" presetSubtype="0" fill="hold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42" dur="2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3" presetID="21" presetClass="entr" presetSubtype="1" fill="hold" nodeType="withEffect">
                                      <p:stCondLst>
                                        <p:cond delay="7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45" dur="2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53" presetClass="entr" presetSubtype="16" fill="hold" grpId="0" nodeType="withEffect">
                                      <p:stCondLst>
                                        <p:cond delay="100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75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grpId="0" nodeType="withEffect">
                                      <p:stCondLst>
                                        <p:cond delay="1075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7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grpId="0" nodeType="withEffect">
                                      <p:stCondLst>
                                        <p:cond delay="1125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7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1175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75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22" presetClass="entr" presetSubtype="8" fill="hold" grpId="0" nodeType="withEffect">
                                      <p:stCondLst>
                                        <p:cond delay="1225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8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22" presetClass="entr" presetSubtype="8" fill="hold" grpId="0" nodeType="withEffect">
                                      <p:stCondLst>
                                        <p:cond delay="127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1" dur="75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22" presetClass="entr" presetSubtype="1" fill="hold" grpId="0" nodeType="withEffect">
                                      <p:stCondLst>
                                        <p:cond delay="1325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4" dur="10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22" presetClass="entr" presetSubtype="8" fill="hold" grpId="0" nodeType="withEffect">
                                      <p:stCondLst>
                                        <p:cond delay="1425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7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22" presetClass="entr" presetSubtype="8" fill="hold" grpId="0" nodeType="withEffect">
                                      <p:stCondLst>
                                        <p:cond delay="1475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0" dur="75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22" presetClass="entr" presetSubtype="1" fill="hold" grpId="0" nodeType="withEffect">
                                      <p:stCondLst>
                                        <p:cond delay="1525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3" dur="10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22" presetClass="entr" presetSubtype="8" fill="hold" grpId="0" nodeType="withEffect">
                                      <p:stCondLst>
                                        <p:cond delay="1625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6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22" presetClass="entr" presetSubtype="8" fill="hold" grpId="0" nodeType="withEffect">
                                      <p:stCondLst>
                                        <p:cond delay="1675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9" dur="75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22" presetClass="entr" presetSubtype="1" fill="hold" grpId="0" nodeType="withEffect">
                                      <p:stCondLst>
                                        <p:cond delay="1725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92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22" presetClass="entr" presetSubtype="8" fill="hold" grpId="0" nodeType="withEffect">
                                      <p:stCondLst>
                                        <p:cond delay="1825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5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22" presetClass="entr" presetSubtype="8" fill="hold" grpId="0" nodeType="withEffect">
                                      <p:stCondLst>
                                        <p:cond delay="1875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8" dur="75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22" presetClass="entr" presetSubtype="1" fill="hold" grpId="0" nodeType="withEffect">
                                      <p:stCondLst>
                                        <p:cond delay="1925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1" dur="10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0" grpId="0"/>
          <p:bldP spid="41" grpId="0"/>
          <p:bldP spid="42" grpId="0"/>
          <p:bldP spid="43" grpId="0"/>
          <p:bldP spid="44" grpId="0"/>
          <p:bldP spid="45" grpId="0"/>
          <p:bldP spid="46" grpId="0" animBg="1"/>
          <p:bldP spid="47" grpId="0"/>
          <p:bldP spid="48" grpId="0"/>
          <p:bldP spid="49" grpId="0" animBg="1"/>
          <p:bldP spid="50" grpId="0"/>
          <p:bldP spid="51" grpId="0"/>
          <p:bldP spid="52" grpId="0" animBg="1"/>
          <p:bldP spid="53" grpId="0"/>
          <p:bldP spid="54" grpId="0"/>
          <p:bldP spid="55" grpId="0" animBg="1"/>
          <p:bldP spid="61" grpId="0"/>
          <p:bldP spid="69" grpId="0" animBg="1"/>
          <p:bldP spid="70" grpId="0" animBg="1"/>
          <p:bldP spid="71" grpId="0" animBg="1"/>
          <p:bldP spid="72" grpId="0" animBg="1"/>
          <p:bldP spid="73" grpId="0"/>
        </p:bldLst>
      </p:timing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5953" y="2678636"/>
            <a:ext cx="3075147" cy="915463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0" y="3514727"/>
            <a:ext cx="9220200" cy="1641476"/>
            <a:chOff x="0" y="3476625"/>
            <a:chExt cx="9220200" cy="1699071"/>
          </a:xfrm>
        </p:grpSpPr>
        <p:sp>
          <p:nvSpPr>
            <p:cNvPr id="5" name="矩形 4"/>
            <p:cNvSpPr/>
            <p:nvPr/>
          </p:nvSpPr>
          <p:spPr>
            <a:xfrm>
              <a:off x="0" y="3489771"/>
              <a:ext cx="9144000" cy="1685925"/>
            </a:xfrm>
            <a:prstGeom prst="rect">
              <a:avLst/>
            </a:prstGeom>
            <a:solidFill>
              <a:srgbClr val="01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0" y="3476625"/>
              <a:ext cx="9220200" cy="1657350"/>
              <a:chOff x="0" y="4199639"/>
              <a:chExt cx="9220200" cy="934336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0" y="4200525"/>
                <a:ext cx="9220200" cy="933450"/>
                <a:chOff x="0" y="2276475"/>
                <a:chExt cx="9220200" cy="2867025"/>
              </a:xfrm>
            </p:grpSpPr>
            <p:cxnSp>
              <p:nvCxnSpPr>
                <p:cNvPr id="9" name="直接连接符 8"/>
                <p:cNvCxnSpPr/>
                <p:nvPr/>
              </p:nvCxnSpPr>
              <p:spPr>
                <a:xfrm>
                  <a:off x="0" y="2600325"/>
                  <a:ext cx="9144000" cy="0"/>
                </a:xfrm>
                <a:prstGeom prst="line">
                  <a:avLst/>
                </a:prstGeom>
                <a:ln>
                  <a:solidFill>
                    <a:schemeClr val="bg1">
                      <a:alpha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直接连接符 9"/>
                <p:cNvCxnSpPr/>
                <p:nvPr/>
              </p:nvCxnSpPr>
              <p:spPr>
                <a:xfrm>
                  <a:off x="0" y="3105150"/>
                  <a:ext cx="9144000" cy="0"/>
                </a:xfrm>
                <a:prstGeom prst="line">
                  <a:avLst/>
                </a:prstGeom>
                <a:ln>
                  <a:solidFill>
                    <a:schemeClr val="bg1">
                      <a:alpha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直接连接符 10"/>
                <p:cNvCxnSpPr/>
                <p:nvPr/>
              </p:nvCxnSpPr>
              <p:spPr>
                <a:xfrm>
                  <a:off x="0" y="3762375"/>
                  <a:ext cx="9144000" cy="0"/>
                </a:xfrm>
                <a:prstGeom prst="line">
                  <a:avLst/>
                </a:prstGeom>
                <a:ln>
                  <a:solidFill>
                    <a:schemeClr val="bg1">
                      <a:alpha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直接连接符 11"/>
                <p:cNvCxnSpPr/>
                <p:nvPr/>
              </p:nvCxnSpPr>
              <p:spPr>
                <a:xfrm>
                  <a:off x="0" y="4486275"/>
                  <a:ext cx="9144000" cy="0"/>
                </a:xfrm>
                <a:prstGeom prst="line">
                  <a:avLst/>
                </a:prstGeom>
                <a:ln>
                  <a:solidFill>
                    <a:schemeClr val="bg1">
                      <a:alpha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直接连接符 12"/>
                <p:cNvCxnSpPr/>
                <p:nvPr/>
              </p:nvCxnSpPr>
              <p:spPr>
                <a:xfrm>
                  <a:off x="0" y="2390775"/>
                  <a:ext cx="9144000" cy="0"/>
                </a:xfrm>
                <a:prstGeom prst="line">
                  <a:avLst/>
                </a:prstGeom>
                <a:ln>
                  <a:solidFill>
                    <a:schemeClr val="bg1">
                      <a:alpha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直接连接符 13"/>
                <p:cNvCxnSpPr/>
                <p:nvPr/>
              </p:nvCxnSpPr>
              <p:spPr>
                <a:xfrm>
                  <a:off x="4572000" y="2295525"/>
                  <a:ext cx="0" cy="2847975"/>
                </a:xfrm>
                <a:prstGeom prst="line">
                  <a:avLst/>
                </a:prstGeom>
                <a:ln>
                  <a:solidFill>
                    <a:schemeClr val="bg1">
                      <a:alpha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/>
                <p:cNvCxnSpPr/>
                <p:nvPr/>
              </p:nvCxnSpPr>
              <p:spPr>
                <a:xfrm flipH="1">
                  <a:off x="3419475" y="2286000"/>
                  <a:ext cx="523876" cy="2857500"/>
                </a:xfrm>
                <a:prstGeom prst="line">
                  <a:avLst/>
                </a:prstGeom>
                <a:ln>
                  <a:solidFill>
                    <a:schemeClr val="bg1">
                      <a:alpha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5"/>
                <p:cNvCxnSpPr/>
                <p:nvPr/>
              </p:nvCxnSpPr>
              <p:spPr>
                <a:xfrm>
                  <a:off x="5162550" y="2295525"/>
                  <a:ext cx="609600" cy="2847975"/>
                </a:xfrm>
                <a:prstGeom prst="line">
                  <a:avLst/>
                </a:prstGeom>
                <a:ln>
                  <a:solidFill>
                    <a:schemeClr val="bg1">
                      <a:alpha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6"/>
                <p:cNvCxnSpPr/>
                <p:nvPr/>
              </p:nvCxnSpPr>
              <p:spPr>
                <a:xfrm>
                  <a:off x="5810250" y="2286000"/>
                  <a:ext cx="1476375" cy="2857500"/>
                </a:xfrm>
                <a:prstGeom prst="line">
                  <a:avLst/>
                </a:prstGeom>
                <a:ln>
                  <a:solidFill>
                    <a:schemeClr val="bg1">
                      <a:alpha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7"/>
                <p:cNvCxnSpPr/>
                <p:nvPr/>
              </p:nvCxnSpPr>
              <p:spPr>
                <a:xfrm flipH="1">
                  <a:off x="1962150" y="2295525"/>
                  <a:ext cx="1343025" cy="2847975"/>
                </a:xfrm>
                <a:prstGeom prst="line">
                  <a:avLst/>
                </a:prstGeom>
                <a:ln>
                  <a:solidFill>
                    <a:schemeClr val="bg1">
                      <a:alpha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8"/>
                <p:cNvCxnSpPr/>
                <p:nvPr/>
              </p:nvCxnSpPr>
              <p:spPr>
                <a:xfrm>
                  <a:off x="6477000" y="2295525"/>
                  <a:ext cx="2743200" cy="2562225"/>
                </a:xfrm>
                <a:prstGeom prst="line">
                  <a:avLst/>
                </a:prstGeom>
                <a:ln>
                  <a:solidFill>
                    <a:schemeClr val="bg1">
                      <a:alpha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9"/>
                <p:cNvCxnSpPr/>
                <p:nvPr/>
              </p:nvCxnSpPr>
              <p:spPr>
                <a:xfrm flipH="1">
                  <a:off x="0" y="2295525"/>
                  <a:ext cx="2581275" cy="2667000"/>
                </a:xfrm>
                <a:prstGeom prst="line">
                  <a:avLst/>
                </a:prstGeom>
                <a:ln>
                  <a:solidFill>
                    <a:schemeClr val="bg1">
                      <a:alpha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/>
                <p:nvPr/>
              </p:nvCxnSpPr>
              <p:spPr>
                <a:xfrm flipH="1">
                  <a:off x="0" y="2295525"/>
                  <a:ext cx="1819275" cy="1085850"/>
                </a:xfrm>
                <a:prstGeom prst="line">
                  <a:avLst/>
                </a:prstGeom>
                <a:ln>
                  <a:solidFill>
                    <a:schemeClr val="bg1">
                      <a:alpha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21"/>
                <p:cNvCxnSpPr/>
                <p:nvPr/>
              </p:nvCxnSpPr>
              <p:spPr>
                <a:xfrm>
                  <a:off x="7229475" y="2295525"/>
                  <a:ext cx="1914525" cy="990600"/>
                </a:xfrm>
                <a:prstGeom prst="line">
                  <a:avLst/>
                </a:prstGeom>
                <a:ln>
                  <a:solidFill>
                    <a:schemeClr val="bg1">
                      <a:alpha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2"/>
                <p:cNvCxnSpPr/>
                <p:nvPr/>
              </p:nvCxnSpPr>
              <p:spPr>
                <a:xfrm flipH="1">
                  <a:off x="0" y="2286000"/>
                  <a:ext cx="1114425" cy="409575"/>
                </a:xfrm>
                <a:prstGeom prst="line">
                  <a:avLst/>
                </a:prstGeom>
                <a:ln>
                  <a:solidFill>
                    <a:schemeClr val="bg1">
                      <a:alpha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3"/>
                <p:cNvCxnSpPr/>
                <p:nvPr/>
              </p:nvCxnSpPr>
              <p:spPr>
                <a:xfrm>
                  <a:off x="8067675" y="2295525"/>
                  <a:ext cx="1076325" cy="361950"/>
                </a:xfrm>
                <a:prstGeom prst="line">
                  <a:avLst/>
                </a:prstGeom>
                <a:ln>
                  <a:solidFill>
                    <a:schemeClr val="bg1">
                      <a:alpha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4"/>
                <p:cNvCxnSpPr/>
                <p:nvPr/>
              </p:nvCxnSpPr>
              <p:spPr>
                <a:xfrm flipH="1">
                  <a:off x="0" y="2276475"/>
                  <a:ext cx="419100" cy="104775"/>
                </a:xfrm>
                <a:prstGeom prst="line">
                  <a:avLst/>
                </a:prstGeom>
                <a:ln>
                  <a:solidFill>
                    <a:schemeClr val="bg1">
                      <a:alpha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" name="直接连接符 7"/>
              <p:cNvCxnSpPr/>
              <p:nvPr/>
            </p:nvCxnSpPr>
            <p:spPr>
              <a:xfrm>
                <a:off x="0" y="4199639"/>
                <a:ext cx="9144000" cy="0"/>
              </a:xfrm>
              <a:prstGeom prst="line">
                <a:avLst/>
              </a:prstGeom>
              <a:ln>
                <a:solidFill>
                  <a:schemeClr val="bg1"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9" name="文本框 28"/>
          <p:cNvSpPr txBox="1"/>
          <p:nvPr/>
        </p:nvSpPr>
        <p:spPr>
          <a:xfrm>
            <a:off x="1820612" y="1216165"/>
            <a:ext cx="57246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>
                <a:solidFill>
                  <a:srgbClr val="01B5B6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答辩完毕，恳请指正</a:t>
            </a:r>
          </a:p>
        </p:txBody>
      </p:sp>
      <p:cxnSp>
        <p:nvCxnSpPr>
          <p:cNvPr id="30" name="直接连接符 29"/>
          <p:cNvCxnSpPr/>
          <p:nvPr/>
        </p:nvCxnSpPr>
        <p:spPr>
          <a:xfrm>
            <a:off x="1924205" y="2000405"/>
            <a:ext cx="5365595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7"/>
          <p:cNvSpPr>
            <a:spLocks noChangeArrowheads="1"/>
          </p:cNvSpPr>
          <p:nvPr/>
        </p:nvSpPr>
        <p:spPr bwMode="auto">
          <a:xfrm>
            <a:off x="3604716" y="2145307"/>
            <a:ext cx="230479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/>
            <a:r>
              <a:rPr lang="zh-CN" altLang="zh-CN" sz="2000" dirty="0">
                <a:solidFill>
                  <a:srgbClr val="F26932"/>
                </a:solidFill>
              </a:rPr>
              <a:t>THANKS FOR COMING</a:t>
            </a:r>
          </a:p>
        </p:txBody>
      </p:sp>
    </p:spTree>
    <p:extLst>
      <p:ext uri="{BB962C8B-B14F-4D97-AF65-F5344CB8AC3E}">
        <p14:creationId xmlns:p14="http://schemas.microsoft.com/office/powerpoint/2010/main" val="2717170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2" presetClass="entr" presetSubtype="0" fill="hold" grpId="0" nodeType="withEffect">
                                  <p:stCondLst>
                                    <p:cond delay="2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37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2" fill="hold" grpId="0" nodeType="withEffect">
                                  <p:stCondLst>
                                    <p:cond delay="4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34" presetClass="emph" presetSubtype="0" fill="hold" grpId="1" nodeType="withEffect">
                                  <p:stCondLst>
                                    <p:cond delay="6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7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8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9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0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31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1" grpId="0"/>
      <p:bldP spid="31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0" y="4411133"/>
            <a:ext cx="9144000" cy="732367"/>
            <a:chOff x="0" y="4411133"/>
            <a:chExt cx="9144000" cy="732367"/>
          </a:xfrm>
        </p:grpSpPr>
        <p:sp>
          <p:nvSpPr>
            <p:cNvPr id="2" name="矩形 1"/>
            <p:cNvSpPr/>
            <p:nvPr/>
          </p:nvSpPr>
          <p:spPr>
            <a:xfrm flipH="1" flipV="1">
              <a:off x="0" y="4524376"/>
              <a:ext cx="9144000" cy="466724"/>
            </a:xfrm>
            <a:prstGeom prst="rect">
              <a:avLst/>
            </a:prstGeom>
            <a:pattFill prst="ltDn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 flipH="1" flipV="1">
              <a:off x="0" y="4411133"/>
              <a:ext cx="9144000" cy="732367"/>
            </a:xfrm>
            <a:custGeom>
              <a:avLst/>
              <a:gdLst/>
              <a:ahLst/>
              <a:cxnLst/>
              <a:rect l="l" t="t" r="r" b="b"/>
              <a:pathLst>
                <a:path w="9144000" h="732367">
                  <a:moveTo>
                    <a:pt x="0" y="0"/>
                  </a:moveTo>
                  <a:lnTo>
                    <a:pt x="9144000" y="0"/>
                  </a:lnTo>
                  <a:lnTo>
                    <a:pt x="9144000" y="336905"/>
                  </a:lnTo>
                  <a:lnTo>
                    <a:pt x="2786666" y="336905"/>
                  </a:lnTo>
                  <a:lnTo>
                    <a:pt x="2604576" y="732367"/>
                  </a:lnTo>
                  <a:lnTo>
                    <a:pt x="0" y="732367"/>
                  </a:lnTo>
                  <a:close/>
                </a:path>
              </a:pathLst>
            </a:custGeom>
            <a:solidFill>
              <a:srgbClr val="01B5B6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sp>
        <p:nvSpPr>
          <p:cNvPr id="4" name="矩形 3"/>
          <p:cNvSpPr/>
          <p:nvPr/>
        </p:nvSpPr>
        <p:spPr>
          <a:xfrm>
            <a:off x="0" y="190500"/>
            <a:ext cx="695325" cy="685800"/>
          </a:xfrm>
          <a:prstGeom prst="rect">
            <a:avLst/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761336" y="289495"/>
            <a:ext cx="1791363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4E4848"/>
                </a:solidFill>
                <a:latin typeface="微软雅黑" pitchFamily="34" charset="-122"/>
                <a:ea typeface="微软雅黑" pitchFamily="34" charset="-122"/>
              </a:rPr>
              <a:t>输入标题内容</a:t>
            </a:r>
          </a:p>
        </p:txBody>
      </p:sp>
      <p:sp>
        <p:nvSpPr>
          <p:cNvPr id="6" name="矩形 5"/>
          <p:cNvSpPr/>
          <p:nvPr/>
        </p:nvSpPr>
        <p:spPr>
          <a:xfrm>
            <a:off x="739973" y="628520"/>
            <a:ext cx="17915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Fill in the title here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16644846">
            <a:off x="3823488" y="1445300"/>
            <a:ext cx="1798907" cy="1815414"/>
            <a:chOff x="3905026" y="1735567"/>
            <a:chExt cx="1563442" cy="1577788"/>
          </a:xfrm>
        </p:grpSpPr>
        <p:sp>
          <p:nvSpPr>
            <p:cNvPr id="8" name="空心弧 7"/>
            <p:cNvSpPr/>
            <p:nvPr/>
          </p:nvSpPr>
          <p:spPr>
            <a:xfrm>
              <a:off x="3905026" y="1753497"/>
              <a:ext cx="1559858" cy="1559858"/>
            </a:xfrm>
            <a:prstGeom prst="blockArc">
              <a:avLst>
                <a:gd name="adj1" fmla="val 11102452"/>
                <a:gd name="adj2" fmla="val 17643418"/>
                <a:gd name="adj3" fmla="val 16438"/>
              </a:avLst>
            </a:prstGeom>
            <a:solidFill>
              <a:srgbClr val="4E48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5D82"/>
                </a:solidFill>
              </a:endParaRPr>
            </a:p>
          </p:txBody>
        </p:sp>
        <p:sp>
          <p:nvSpPr>
            <p:cNvPr id="9" name="空心弧 8"/>
            <p:cNvSpPr/>
            <p:nvPr/>
          </p:nvSpPr>
          <p:spPr>
            <a:xfrm rot="8047925">
              <a:off x="3906819" y="1744533"/>
              <a:ext cx="1559858" cy="1559858"/>
            </a:xfrm>
            <a:prstGeom prst="blockArc">
              <a:avLst>
                <a:gd name="adj1" fmla="val 10591591"/>
                <a:gd name="adj2" fmla="val 16990266"/>
                <a:gd name="adj3" fmla="val 16613"/>
              </a:avLst>
            </a:prstGeom>
            <a:solidFill>
              <a:srgbClr val="01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5D82"/>
                </a:solidFill>
              </a:endParaRPr>
            </a:p>
          </p:txBody>
        </p:sp>
        <p:sp>
          <p:nvSpPr>
            <p:cNvPr id="10" name="空心弧 9"/>
            <p:cNvSpPr/>
            <p:nvPr/>
          </p:nvSpPr>
          <p:spPr>
            <a:xfrm rot="14712783">
              <a:off x="3908610" y="1735567"/>
              <a:ext cx="1559858" cy="1559858"/>
            </a:xfrm>
            <a:prstGeom prst="blockArc">
              <a:avLst>
                <a:gd name="adj1" fmla="val 11253847"/>
                <a:gd name="adj2" fmla="val 17210941"/>
                <a:gd name="adj3" fmla="val 17818"/>
              </a:avLst>
            </a:prstGeom>
            <a:solidFill>
              <a:srgbClr val="E0CB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5D82"/>
                </a:solidFill>
              </a:endParaRPr>
            </a:p>
          </p:txBody>
        </p:sp>
      </p:grpSp>
      <p:sp>
        <p:nvSpPr>
          <p:cNvPr id="11" name="Text Box 11"/>
          <p:cNvSpPr txBox="1">
            <a:spLocks noChangeArrowheads="1"/>
          </p:cNvSpPr>
          <p:nvPr/>
        </p:nvSpPr>
        <p:spPr bwMode="auto">
          <a:xfrm>
            <a:off x="635889" y="2262342"/>
            <a:ext cx="148337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just" eaLnBrk="1" hangingPunct="1"/>
            <a:r>
              <a:rPr lang="zh-CN" altLang="en-US" sz="1400" b="1" dirty="0">
                <a:solidFill>
                  <a:srgbClr val="4E4848"/>
                </a:solidFill>
                <a:latin typeface="微软雅黑" pitchFamily="34" charset="-122"/>
                <a:ea typeface="微软雅黑" pitchFamily="34" charset="-122"/>
              </a:rPr>
              <a:t>这里填写小标题</a:t>
            </a:r>
          </a:p>
        </p:txBody>
      </p:sp>
      <p:sp>
        <p:nvSpPr>
          <p:cNvPr id="12" name="矩形 11"/>
          <p:cNvSpPr/>
          <p:nvPr/>
        </p:nvSpPr>
        <p:spPr>
          <a:xfrm>
            <a:off x="636931" y="2620612"/>
            <a:ext cx="2735262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点击输入简要文字内容，文字内容需概括精炼，言简意赅的说明内容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</p:txBody>
      </p:sp>
      <p:cxnSp>
        <p:nvCxnSpPr>
          <p:cNvPr id="13" name="直接连接符 12"/>
          <p:cNvCxnSpPr/>
          <p:nvPr/>
        </p:nvCxnSpPr>
        <p:spPr>
          <a:xfrm>
            <a:off x="606798" y="2594775"/>
            <a:ext cx="3384098" cy="0"/>
          </a:xfrm>
          <a:prstGeom prst="line">
            <a:avLst/>
          </a:prstGeom>
          <a:ln>
            <a:solidFill>
              <a:srgbClr val="4E4848"/>
            </a:solidFill>
            <a:prstDash val="sys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4996703" y="1580840"/>
            <a:ext cx="3653025" cy="0"/>
          </a:xfrm>
          <a:prstGeom prst="line">
            <a:avLst/>
          </a:prstGeom>
          <a:ln>
            <a:solidFill>
              <a:srgbClr val="01B5B6"/>
            </a:solidFill>
            <a:prstDash val="sys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5874731" y="1606677"/>
            <a:ext cx="2735262" cy="488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6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点击输入简要文字内容，文字内容需概括精炼，言简意赅的说明内容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</p:txBody>
      </p:sp>
      <p:sp>
        <p:nvSpPr>
          <p:cNvPr id="16" name="Text Box 11"/>
          <p:cNvSpPr txBox="1">
            <a:spLocks noChangeArrowheads="1"/>
          </p:cNvSpPr>
          <p:nvPr/>
        </p:nvSpPr>
        <p:spPr bwMode="auto">
          <a:xfrm>
            <a:off x="7167399" y="1219832"/>
            <a:ext cx="148337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just" eaLnBrk="1" hangingPunct="1"/>
            <a:r>
              <a:rPr lang="zh-CN" altLang="en-US" sz="1400" b="1" dirty="0">
                <a:solidFill>
                  <a:srgbClr val="01B5B6"/>
                </a:solidFill>
                <a:latin typeface="微软雅黑" pitchFamily="34" charset="-122"/>
                <a:ea typeface="微软雅黑" pitchFamily="34" charset="-122"/>
              </a:rPr>
              <a:t>这里填写小标题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5190345" y="2962395"/>
            <a:ext cx="3653025" cy="0"/>
          </a:xfrm>
          <a:prstGeom prst="line">
            <a:avLst/>
          </a:prstGeom>
          <a:ln>
            <a:solidFill>
              <a:srgbClr val="E0CB02"/>
            </a:solidFill>
            <a:prstDash val="sys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6068373" y="2988232"/>
            <a:ext cx="2735262" cy="465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点击输入简要文字内容，文字内容需概括精炼，言简意赅的说明内容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</p:txBody>
      </p:sp>
      <p:sp>
        <p:nvSpPr>
          <p:cNvPr id="19" name="Text Box 11"/>
          <p:cNvSpPr txBox="1">
            <a:spLocks noChangeArrowheads="1"/>
          </p:cNvSpPr>
          <p:nvPr/>
        </p:nvSpPr>
        <p:spPr bwMode="auto">
          <a:xfrm>
            <a:off x="7296495" y="2610912"/>
            <a:ext cx="148337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just" eaLnBrk="1" hangingPunct="1"/>
            <a:r>
              <a:rPr lang="zh-CN" altLang="en-US" sz="1400" b="1" dirty="0">
                <a:solidFill>
                  <a:srgbClr val="E0CB02"/>
                </a:solidFill>
                <a:latin typeface="微软雅黑" pitchFamily="34" charset="-122"/>
                <a:ea typeface="微软雅黑" pitchFamily="34" charset="-122"/>
              </a:rPr>
              <a:t>这里填写小标题</a:t>
            </a:r>
          </a:p>
        </p:txBody>
      </p:sp>
      <p:sp>
        <p:nvSpPr>
          <p:cNvPr id="20" name="矩形 19"/>
          <p:cNvSpPr/>
          <p:nvPr/>
        </p:nvSpPr>
        <p:spPr>
          <a:xfrm>
            <a:off x="0" y="0"/>
            <a:ext cx="9143999" cy="200025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4258123" y="1908820"/>
            <a:ext cx="877197" cy="877195"/>
            <a:chOff x="6740590" y="1648160"/>
            <a:chExt cx="1060984" cy="1060983"/>
          </a:xfrm>
          <a:solidFill>
            <a:srgbClr val="2CCAFC"/>
          </a:solidFill>
          <a:effectLst/>
        </p:grpSpPr>
        <p:sp>
          <p:nvSpPr>
            <p:cNvPr id="25" name="椭圆 23"/>
            <p:cNvSpPr/>
            <p:nvPr/>
          </p:nvSpPr>
          <p:spPr>
            <a:xfrm>
              <a:off x="6740590" y="1648160"/>
              <a:ext cx="1060984" cy="1060983"/>
            </a:xfrm>
            <a:custGeom>
              <a:avLst/>
              <a:gdLst/>
              <a:ahLst/>
              <a:cxnLst/>
              <a:rect l="l" t="t" r="r" b="b"/>
              <a:pathLst>
                <a:path w="1060984" h="1060983">
                  <a:moveTo>
                    <a:pt x="530492" y="253592"/>
                  </a:moveTo>
                  <a:cubicBezTo>
                    <a:pt x="377565" y="253592"/>
                    <a:pt x="253593" y="377564"/>
                    <a:pt x="253593" y="530491"/>
                  </a:cubicBezTo>
                  <a:cubicBezTo>
                    <a:pt x="253593" y="683418"/>
                    <a:pt x="377565" y="807390"/>
                    <a:pt x="530492" y="807390"/>
                  </a:cubicBezTo>
                  <a:cubicBezTo>
                    <a:pt x="683419" y="807390"/>
                    <a:pt x="807391" y="683418"/>
                    <a:pt x="807391" y="530491"/>
                  </a:cubicBezTo>
                  <a:cubicBezTo>
                    <a:pt x="807391" y="377564"/>
                    <a:pt x="683419" y="253592"/>
                    <a:pt x="530492" y="253592"/>
                  </a:cubicBezTo>
                  <a:close/>
                  <a:moveTo>
                    <a:pt x="438906" y="0"/>
                  </a:moveTo>
                  <a:lnTo>
                    <a:pt x="622078" y="0"/>
                  </a:lnTo>
                  <a:cubicBezTo>
                    <a:pt x="633177" y="0"/>
                    <a:pt x="642174" y="8997"/>
                    <a:pt x="642174" y="20096"/>
                  </a:cubicBezTo>
                  <a:lnTo>
                    <a:pt x="642174" y="114108"/>
                  </a:lnTo>
                  <a:lnTo>
                    <a:pt x="746470" y="156572"/>
                  </a:lnTo>
                  <a:lnTo>
                    <a:pt x="812425" y="90616"/>
                  </a:lnTo>
                  <a:cubicBezTo>
                    <a:pt x="820273" y="82768"/>
                    <a:pt x="832997" y="82768"/>
                    <a:pt x="840845" y="90616"/>
                  </a:cubicBezTo>
                  <a:lnTo>
                    <a:pt x="970367" y="220138"/>
                  </a:lnTo>
                  <a:cubicBezTo>
                    <a:pt x="978216" y="227987"/>
                    <a:pt x="978216" y="240710"/>
                    <a:pt x="970367" y="248559"/>
                  </a:cubicBezTo>
                  <a:lnTo>
                    <a:pt x="904591" y="314335"/>
                  </a:lnTo>
                  <a:cubicBezTo>
                    <a:pt x="923231" y="346665"/>
                    <a:pt x="937636" y="381743"/>
                    <a:pt x="947172" y="418810"/>
                  </a:cubicBezTo>
                  <a:lnTo>
                    <a:pt x="1040888" y="418810"/>
                  </a:lnTo>
                  <a:cubicBezTo>
                    <a:pt x="1051987" y="418810"/>
                    <a:pt x="1060984" y="427807"/>
                    <a:pt x="1060984" y="438906"/>
                  </a:cubicBezTo>
                  <a:lnTo>
                    <a:pt x="1060984" y="622078"/>
                  </a:lnTo>
                  <a:cubicBezTo>
                    <a:pt x="1060984" y="633177"/>
                    <a:pt x="1051987" y="642174"/>
                    <a:pt x="1040888" y="642174"/>
                  </a:cubicBezTo>
                  <a:lnTo>
                    <a:pt x="947172" y="642174"/>
                  </a:lnTo>
                  <a:lnTo>
                    <a:pt x="904591" y="746648"/>
                  </a:lnTo>
                  <a:lnTo>
                    <a:pt x="970368" y="812425"/>
                  </a:lnTo>
                  <a:cubicBezTo>
                    <a:pt x="978216" y="820273"/>
                    <a:pt x="978216" y="832997"/>
                    <a:pt x="970368" y="840845"/>
                  </a:cubicBezTo>
                  <a:lnTo>
                    <a:pt x="840845" y="970367"/>
                  </a:lnTo>
                  <a:cubicBezTo>
                    <a:pt x="832997" y="978215"/>
                    <a:pt x="820274" y="978215"/>
                    <a:pt x="812425" y="970367"/>
                  </a:cubicBezTo>
                  <a:lnTo>
                    <a:pt x="746471" y="904412"/>
                  </a:lnTo>
                  <a:cubicBezTo>
                    <a:pt x="714188" y="922997"/>
                    <a:pt x="679162" y="937348"/>
                    <a:pt x="642174" y="946876"/>
                  </a:cubicBezTo>
                  <a:lnTo>
                    <a:pt x="642174" y="1040887"/>
                  </a:lnTo>
                  <a:cubicBezTo>
                    <a:pt x="642174" y="1051986"/>
                    <a:pt x="633177" y="1060983"/>
                    <a:pt x="622078" y="1060983"/>
                  </a:cubicBezTo>
                  <a:lnTo>
                    <a:pt x="438906" y="1060983"/>
                  </a:lnTo>
                  <a:cubicBezTo>
                    <a:pt x="427807" y="1060983"/>
                    <a:pt x="418810" y="1051986"/>
                    <a:pt x="418810" y="1040887"/>
                  </a:cubicBezTo>
                  <a:lnTo>
                    <a:pt x="418810" y="946875"/>
                  </a:lnTo>
                  <a:lnTo>
                    <a:pt x="314515" y="904411"/>
                  </a:lnTo>
                  <a:lnTo>
                    <a:pt x="248559" y="970367"/>
                  </a:lnTo>
                  <a:cubicBezTo>
                    <a:pt x="240711" y="978215"/>
                    <a:pt x="227987" y="978215"/>
                    <a:pt x="220139" y="970367"/>
                  </a:cubicBezTo>
                  <a:lnTo>
                    <a:pt x="90617" y="840845"/>
                  </a:lnTo>
                  <a:cubicBezTo>
                    <a:pt x="82768" y="832996"/>
                    <a:pt x="82768" y="820273"/>
                    <a:pt x="90617" y="812425"/>
                  </a:cubicBezTo>
                  <a:lnTo>
                    <a:pt x="156395" y="746647"/>
                  </a:lnTo>
                  <a:cubicBezTo>
                    <a:pt x="137755" y="714318"/>
                    <a:pt x="123350" y="679240"/>
                    <a:pt x="113814" y="642174"/>
                  </a:cubicBezTo>
                  <a:lnTo>
                    <a:pt x="20096" y="642174"/>
                  </a:lnTo>
                  <a:cubicBezTo>
                    <a:pt x="8997" y="642174"/>
                    <a:pt x="0" y="633177"/>
                    <a:pt x="0" y="622078"/>
                  </a:cubicBezTo>
                  <a:lnTo>
                    <a:pt x="0" y="438906"/>
                  </a:lnTo>
                  <a:cubicBezTo>
                    <a:pt x="0" y="427807"/>
                    <a:pt x="8997" y="418810"/>
                    <a:pt x="20096" y="418810"/>
                  </a:cubicBezTo>
                  <a:lnTo>
                    <a:pt x="113814" y="418810"/>
                  </a:lnTo>
                  <a:lnTo>
                    <a:pt x="156395" y="314336"/>
                  </a:lnTo>
                  <a:lnTo>
                    <a:pt x="90617" y="248559"/>
                  </a:lnTo>
                  <a:cubicBezTo>
                    <a:pt x="82769" y="240710"/>
                    <a:pt x="82769" y="227987"/>
                    <a:pt x="90617" y="220139"/>
                  </a:cubicBezTo>
                  <a:lnTo>
                    <a:pt x="220139" y="90616"/>
                  </a:lnTo>
                  <a:cubicBezTo>
                    <a:pt x="227988" y="82768"/>
                    <a:pt x="240711" y="82768"/>
                    <a:pt x="248559" y="90616"/>
                  </a:cubicBezTo>
                  <a:lnTo>
                    <a:pt x="314515" y="156572"/>
                  </a:lnTo>
                  <a:cubicBezTo>
                    <a:pt x="346798" y="137987"/>
                    <a:pt x="381823" y="123637"/>
                    <a:pt x="418810" y="114109"/>
                  </a:cubicBezTo>
                  <a:lnTo>
                    <a:pt x="418810" y="20096"/>
                  </a:lnTo>
                  <a:cubicBezTo>
                    <a:pt x="418810" y="8997"/>
                    <a:pt x="427807" y="0"/>
                    <a:pt x="438906" y="0"/>
                  </a:cubicBezTo>
                  <a:close/>
                </a:path>
              </a:pathLst>
            </a:custGeom>
            <a:solidFill>
              <a:srgbClr val="A9CEDB"/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7068705" y="1976274"/>
              <a:ext cx="404754" cy="404754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255287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" presetClass="entr" presetSubtype="8" decel="4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decel="42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10800000">
                                      <p:cBhvr>
                                        <p:cTn id="33" dur="6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21" presetClass="entr" presetSubtype="3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36" dur="1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8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21600000">
                                      <p:cBhvr>
                                        <p:cTn id="43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7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7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nodeType="withEffect">
                                  <p:stCondLst>
                                    <p:cond delay="67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7" presetClass="entr" presetSubtype="0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  <p:bldP spid="11" grpId="0"/>
      <p:bldP spid="12" grpId="0"/>
      <p:bldP spid="15" grpId="0"/>
      <p:bldP spid="16" grpId="0"/>
      <p:bldP spid="18" grpId="0"/>
      <p:bldP spid="19" grpId="0"/>
      <p:bldP spid="2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4411133"/>
            <a:ext cx="9144000" cy="732367"/>
            <a:chOff x="0" y="4411133"/>
            <a:chExt cx="9144000" cy="732367"/>
          </a:xfrm>
        </p:grpSpPr>
        <p:sp>
          <p:nvSpPr>
            <p:cNvPr id="3" name="矩形 2"/>
            <p:cNvSpPr/>
            <p:nvPr/>
          </p:nvSpPr>
          <p:spPr>
            <a:xfrm flipH="1" flipV="1">
              <a:off x="0" y="4524376"/>
              <a:ext cx="9144000" cy="466724"/>
            </a:xfrm>
            <a:prstGeom prst="rect">
              <a:avLst/>
            </a:prstGeom>
            <a:pattFill prst="ltDn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" name="矩形 2"/>
            <p:cNvSpPr/>
            <p:nvPr/>
          </p:nvSpPr>
          <p:spPr>
            <a:xfrm flipH="1" flipV="1">
              <a:off x="0" y="4411133"/>
              <a:ext cx="9144000" cy="732367"/>
            </a:xfrm>
            <a:custGeom>
              <a:avLst/>
              <a:gdLst/>
              <a:ahLst/>
              <a:cxnLst/>
              <a:rect l="l" t="t" r="r" b="b"/>
              <a:pathLst>
                <a:path w="9144000" h="732367">
                  <a:moveTo>
                    <a:pt x="0" y="0"/>
                  </a:moveTo>
                  <a:lnTo>
                    <a:pt x="9144000" y="0"/>
                  </a:lnTo>
                  <a:lnTo>
                    <a:pt x="9144000" y="336905"/>
                  </a:lnTo>
                  <a:lnTo>
                    <a:pt x="2786666" y="336905"/>
                  </a:lnTo>
                  <a:lnTo>
                    <a:pt x="2604576" y="732367"/>
                  </a:lnTo>
                  <a:lnTo>
                    <a:pt x="0" y="732367"/>
                  </a:lnTo>
                  <a:close/>
                </a:path>
              </a:pathLst>
            </a:custGeom>
            <a:solidFill>
              <a:srgbClr val="01B5B6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190500"/>
            <a:ext cx="695325" cy="685800"/>
          </a:xfrm>
          <a:prstGeom prst="rect">
            <a:avLst/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761336" y="289495"/>
            <a:ext cx="1791363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4E4848"/>
                </a:solidFill>
                <a:latin typeface="微软雅黑" pitchFamily="34" charset="-122"/>
                <a:ea typeface="微软雅黑" pitchFamily="34" charset="-122"/>
              </a:rPr>
              <a:t>输入标题内容</a:t>
            </a:r>
          </a:p>
        </p:txBody>
      </p:sp>
      <p:sp>
        <p:nvSpPr>
          <p:cNvPr id="7" name="矩形 6"/>
          <p:cNvSpPr/>
          <p:nvPr/>
        </p:nvSpPr>
        <p:spPr>
          <a:xfrm>
            <a:off x="739973" y="628520"/>
            <a:ext cx="17915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Fill in the title here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9143999" cy="200025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4E4848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88163" y="1352806"/>
            <a:ext cx="12105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01B5B6"/>
                </a:solidFill>
                <a:latin typeface="微软雅黑" pitchFamily="34" charset="-122"/>
                <a:ea typeface="微软雅黑" pitchFamily="34" charset="-122"/>
              </a:rPr>
              <a:t>标题关键字</a:t>
            </a:r>
          </a:p>
          <a:p>
            <a:endParaRPr lang="zh-CN" altLang="en-US" sz="1600" dirty="0">
              <a:solidFill>
                <a:srgbClr val="01B5B6"/>
              </a:solidFill>
              <a:latin typeface="华康俪金黑W8" panose="020B0809000000000000" pitchFamily="49" charset="-122"/>
              <a:ea typeface="华康俪金黑W8" panose="020B0809000000000000" pitchFamily="49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616688" y="1912977"/>
            <a:ext cx="1701209" cy="0"/>
          </a:xfrm>
          <a:prstGeom prst="line">
            <a:avLst/>
          </a:prstGeom>
          <a:ln w="25400">
            <a:solidFill>
              <a:srgbClr val="01B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1297172" y="1774754"/>
            <a:ext cx="297713" cy="297713"/>
          </a:xfrm>
          <a:prstGeom prst="ellipse">
            <a:avLst/>
          </a:prstGeom>
          <a:solidFill>
            <a:schemeClr val="bg1"/>
          </a:solidFill>
          <a:ln>
            <a:solidFill>
              <a:srgbClr val="01B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17BEDF"/>
                </a:solidFill>
              </a:rPr>
              <a:t>1</a:t>
            </a:r>
            <a:endParaRPr lang="zh-CN" altLang="en-US" dirty="0">
              <a:solidFill>
                <a:srgbClr val="17BED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842999" y="1356350"/>
            <a:ext cx="12105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4E4848"/>
                </a:solidFill>
                <a:latin typeface="微软雅黑" pitchFamily="34" charset="-122"/>
                <a:ea typeface="微软雅黑" pitchFamily="34" charset="-122"/>
              </a:rPr>
              <a:t>标题关键字</a:t>
            </a:r>
          </a:p>
          <a:p>
            <a:endParaRPr lang="zh-CN" altLang="en-US" sz="1600" dirty="0">
              <a:solidFill>
                <a:srgbClr val="4E4848"/>
              </a:solidFill>
              <a:latin typeface="华康俪金黑W8" panose="020B0809000000000000" pitchFamily="49" charset="-122"/>
              <a:ea typeface="华康俪金黑W8" panose="020B0809000000000000" pitchFamily="49" charset="-122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2629782" y="1916521"/>
            <a:ext cx="1701209" cy="0"/>
          </a:xfrm>
          <a:prstGeom prst="line">
            <a:avLst/>
          </a:prstGeom>
          <a:ln w="25400">
            <a:solidFill>
              <a:srgbClr val="4E48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3310266" y="1778298"/>
            <a:ext cx="297713" cy="297713"/>
          </a:xfrm>
          <a:prstGeom prst="ellipse">
            <a:avLst/>
          </a:prstGeom>
          <a:solidFill>
            <a:schemeClr val="bg1"/>
          </a:solidFill>
          <a:ln>
            <a:solidFill>
              <a:srgbClr val="4E48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4E4848"/>
                </a:solidFill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955560" y="1346825"/>
            <a:ext cx="12105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E0CB02"/>
                </a:solidFill>
                <a:latin typeface="微软雅黑" pitchFamily="34" charset="-122"/>
                <a:ea typeface="微软雅黑" pitchFamily="34" charset="-122"/>
              </a:rPr>
              <a:t>标题关键字</a:t>
            </a:r>
          </a:p>
          <a:p>
            <a:endParaRPr lang="zh-CN" altLang="en-US" sz="1600" dirty="0">
              <a:solidFill>
                <a:srgbClr val="E0CB02"/>
              </a:solidFill>
              <a:latin typeface="华康俪金黑W8" panose="020B0809000000000000" pitchFamily="49" charset="-122"/>
              <a:ea typeface="华康俪金黑W8" panose="020B0809000000000000" pitchFamily="49" charset="-122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4713768" y="1916521"/>
            <a:ext cx="1701209" cy="0"/>
          </a:xfrm>
          <a:prstGeom prst="line">
            <a:avLst/>
          </a:prstGeom>
          <a:ln w="25400">
            <a:solidFill>
              <a:srgbClr val="E0CB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椭圆 25"/>
          <p:cNvSpPr/>
          <p:nvPr/>
        </p:nvSpPr>
        <p:spPr>
          <a:xfrm>
            <a:off x="5394252" y="1778298"/>
            <a:ext cx="297713" cy="297713"/>
          </a:xfrm>
          <a:prstGeom prst="ellipse">
            <a:avLst/>
          </a:prstGeom>
          <a:solidFill>
            <a:schemeClr val="bg1"/>
          </a:solidFill>
          <a:ln>
            <a:solidFill>
              <a:srgbClr val="E0CB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E0CB02"/>
                </a:solidFill>
              </a:rPr>
              <a:t>3</a:t>
            </a:r>
            <a:endParaRPr lang="zh-CN" altLang="en-US" dirty="0">
              <a:solidFill>
                <a:srgbClr val="E0CB02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044193" y="1350369"/>
            <a:ext cx="12105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F26932"/>
                </a:solidFill>
                <a:latin typeface="微软雅黑" pitchFamily="34" charset="-122"/>
                <a:ea typeface="微软雅黑" pitchFamily="34" charset="-122"/>
              </a:rPr>
              <a:t>标题关键字</a:t>
            </a:r>
          </a:p>
          <a:p>
            <a:endParaRPr lang="zh-CN" altLang="en-US" sz="1600" dirty="0">
              <a:solidFill>
                <a:srgbClr val="F26932"/>
              </a:solidFill>
              <a:latin typeface="华康俪金黑W8" panose="020B0809000000000000" pitchFamily="49" charset="-122"/>
              <a:ea typeface="华康俪金黑W8" panose="020B0809000000000000" pitchFamily="49" charset="-122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6822559" y="1920065"/>
            <a:ext cx="1701209" cy="0"/>
          </a:xfrm>
          <a:prstGeom prst="line">
            <a:avLst/>
          </a:prstGeom>
          <a:ln w="25400">
            <a:solidFill>
              <a:srgbClr val="F269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椭圆 28"/>
          <p:cNvSpPr/>
          <p:nvPr/>
        </p:nvSpPr>
        <p:spPr>
          <a:xfrm>
            <a:off x="7503043" y="1781842"/>
            <a:ext cx="297713" cy="297713"/>
          </a:xfrm>
          <a:prstGeom prst="ellipse">
            <a:avLst/>
          </a:prstGeom>
          <a:solidFill>
            <a:schemeClr val="bg1"/>
          </a:solidFill>
          <a:ln>
            <a:solidFill>
              <a:srgbClr val="F269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26932"/>
                </a:solidFill>
              </a:rPr>
              <a:t>4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897416" y="2263249"/>
            <a:ext cx="1694133" cy="19389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 点击输入简要文字内容，文字内容需概括精炼，不用多余的文字修饰，言简意赅的说明该项内容。言简意赅的说明该项内容。</a:t>
            </a:r>
            <a:endParaRPr lang="en-US" altLang="zh-CN" sz="1000" dirty="0">
              <a:solidFill>
                <a:schemeClr val="bg1">
                  <a:lumMod val="6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endParaRPr lang="zh-CN" altLang="en-US" sz="1000" dirty="0">
              <a:solidFill>
                <a:schemeClr val="bg1"/>
              </a:solidFill>
              <a:latin typeface="华康俪金黑W8" panose="020B0809000000000000" pitchFamily="49" charset="-122"/>
              <a:ea typeface="华康俪金黑W8" panose="020B0809000000000000" pitchFamily="49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687616" y="2253724"/>
            <a:ext cx="1694133" cy="19389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 点击输入简要文字内容，文字内容需概括精炼，不用多余的文字修饰，言简意赅的说明该项内容。言简意赅的说明该项内容。</a:t>
            </a:r>
            <a:endParaRPr lang="en-US" altLang="zh-CN" sz="1000" dirty="0">
              <a:solidFill>
                <a:schemeClr val="bg1">
                  <a:lumMod val="6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endParaRPr lang="zh-CN" altLang="en-US" sz="1000" dirty="0">
              <a:solidFill>
                <a:schemeClr val="bg1"/>
              </a:solidFill>
              <a:latin typeface="华康俪金黑W8" panose="020B0809000000000000" pitchFamily="49" charset="-122"/>
              <a:ea typeface="华康俪金黑W8" panose="020B0809000000000000" pitchFamily="49" charset="-12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30216" y="2272774"/>
            <a:ext cx="1694133" cy="19389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 点击输入简要文字内容，文字内容需概括精炼，不用多余的文字修饰，言简意赅的说明该项内容。言简意赅的说明该项内容。</a:t>
            </a:r>
            <a:endParaRPr lang="en-US" altLang="zh-CN" sz="1000" dirty="0">
              <a:solidFill>
                <a:schemeClr val="bg1">
                  <a:lumMod val="6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endParaRPr lang="zh-CN" altLang="en-US" sz="1000" dirty="0">
              <a:solidFill>
                <a:schemeClr val="bg1"/>
              </a:solidFill>
              <a:latin typeface="华康俪金黑W8" panose="020B0809000000000000" pitchFamily="49" charset="-122"/>
              <a:ea typeface="华康俪金黑W8" panose="020B0809000000000000" pitchFamily="49" charset="-122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3766" y="2253724"/>
            <a:ext cx="1694133" cy="19389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 点击输入简要文字内容，文字内容需概括精炼，不用多余的文字修饰，言简意赅的说明该项内容。言简意赅的说明该项内容。</a:t>
            </a:r>
            <a:endParaRPr lang="en-US" altLang="zh-CN" sz="1000" dirty="0">
              <a:solidFill>
                <a:schemeClr val="bg1">
                  <a:lumMod val="6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endParaRPr lang="zh-CN" altLang="en-US" sz="1000" dirty="0">
              <a:solidFill>
                <a:schemeClr val="bg1"/>
              </a:solidFill>
              <a:latin typeface="华康俪金黑W8" panose="020B0809000000000000" pitchFamily="49" charset="-122"/>
              <a:ea typeface="华康俪金黑W8" panose="020B0809000000000000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30523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" presetClass="entr" presetSubtype="8" decel="4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decel="42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fill="hold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1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1" fill="hold" grpId="0" nodeType="withEffect">
                                  <p:stCondLst>
                                    <p:cond delay="67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1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1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1" fill="hold" grpId="0" nodeType="withEffect">
                                  <p:stCondLst>
                                    <p:cond delay="825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1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 animBg="1"/>
      <p:bldP spid="12" grpId="0"/>
      <p:bldP spid="14" grpId="0" animBg="1"/>
      <p:bldP spid="15" grpId="0"/>
      <p:bldP spid="17" grpId="0" animBg="1"/>
      <p:bldP spid="24" grpId="0"/>
      <p:bldP spid="26" grpId="0" animBg="1"/>
      <p:bldP spid="27" grpId="0"/>
      <p:bldP spid="29" grpId="0" animBg="1"/>
      <p:bldP spid="32" grpId="0"/>
      <p:bldP spid="33" grpId="0"/>
      <p:bldP spid="34" grpId="0"/>
      <p:bldP spid="3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4411133"/>
            <a:ext cx="9144000" cy="732367"/>
            <a:chOff x="0" y="4411133"/>
            <a:chExt cx="9144000" cy="732367"/>
          </a:xfrm>
        </p:grpSpPr>
        <p:sp>
          <p:nvSpPr>
            <p:cNvPr id="3" name="矩形 2"/>
            <p:cNvSpPr/>
            <p:nvPr/>
          </p:nvSpPr>
          <p:spPr>
            <a:xfrm flipH="1" flipV="1">
              <a:off x="0" y="4524376"/>
              <a:ext cx="9144000" cy="466724"/>
            </a:xfrm>
            <a:prstGeom prst="rect">
              <a:avLst/>
            </a:prstGeom>
            <a:pattFill prst="ltDn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" name="矩形 2"/>
            <p:cNvSpPr/>
            <p:nvPr/>
          </p:nvSpPr>
          <p:spPr>
            <a:xfrm flipH="1" flipV="1">
              <a:off x="0" y="4411133"/>
              <a:ext cx="9144000" cy="732367"/>
            </a:xfrm>
            <a:custGeom>
              <a:avLst/>
              <a:gdLst/>
              <a:ahLst/>
              <a:cxnLst/>
              <a:rect l="l" t="t" r="r" b="b"/>
              <a:pathLst>
                <a:path w="9144000" h="732367">
                  <a:moveTo>
                    <a:pt x="0" y="0"/>
                  </a:moveTo>
                  <a:lnTo>
                    <a:pt x="9144000" y="0"/>
                  </a:lnTo>
                  <a:lnTo>
                    <a:pt x="9144000" y="336905"/>
                  </a:lnTo>
                  <a:lnTo>
                    <a:pt x="2786666" y="336905"/>
                  </a:lnTo>
                  <a:lnTo>
                    <a:pt x="2604576" y="732367"/>
                  </a:lnTo>
                  <a:lnTo>
                    <a:pt x="0" y="732367"/>
                  </a:lnTo>
                  <a:close/>
                </a:path>
              </a:pathLst>
            </a:custGeom>
            <a:solidFill>
              <a:srgbClr val="01B5B6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580361" y="1927795"/>
            <a:ext cx="1791363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4E4848"/>
                </a:solidFill>
                <a:latin typeface="微软雅黑" pitchFamily="34" charset="-122"/>
                <a:ea typeface="微软雅黑" pitchFamily="34" charset="-122"/>
              </a:rPr>
              <a:t>输入标题内容</a:t>
            </a:r>
          </a:p>
        </p:txBody>
      </p:sp>
      <p:sp>
        <p:nvSpPr>
          <p:cNvPr id="7" name="矩形 6"/>
          <p:cNvSpPr/>
          <p:nvPr/>
        </p:nvSpPr>
        <p:spPr>
          <a:xfrm>
            <a:off x="558998" y="2266820"/>
            <a:ext cx="17915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Fill in the title here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9143999" cy="200025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934669" y="2838480"/>
            <a:ext cx="2018081" cy="57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27581" y="866644"/>
            <a:ext cx="3378169" cy="333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点击输入简要文字内容，文字内容需概括精炼，不用多余的文字修饰，言简意赅的说明分项内容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……</a:t>
            </a:r>
          </a:p>
        </p:txBody>
      </p:sp>
      <p:cxnSp>
        <p:nvCxnSpPr>
          <p:cNvPr id="13" name="直接连接符 12"/>
          <p:cNvCxnSpPr/>
          <p:nvPr/>
        </p:nvCxnSpPr>
        <p:spPr>
          <a:xfrm>
            <a:off x="3130802" y="1080979"/>
            <a:ext cx="1250698" cy="0"/>
          </a:xfrm>
          <a:prstGeom prst="line">
            <a:avLst/>
          </a:prstGeom>
          <a:ln w="6350">
            <a:solidFill>
              <a:srgbClr val="01B5B6"/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2596613" y="857250"/>
            <a:ext cx="461903" cy="461903"/>
          </a:xfrm>
          <a:prstGeom prst="ellipse">
            <a:avLst/>
          </a:prstGeom>
          <a:solidFill>
            <a:srgbClr val="01B5B6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16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983303" y="1515678"/>
            <a:ext cx="3265347" cy="333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点击输入简要文字内容，文字内容需概括精炼，不用多余的文字修饰，言简意赅的说明分项内容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……</a:t>
            </a:r>
          </a:p>
        </p:txBody>
      </p:sp>
      <p:cxnSp>
        <p:nvCxnSpPr>
          <p:cNvPr id="16" name="直接连接符 15"/>
          <p:cNvCxnSpPr/>
          <p:nvPr/>
        </p:nvCxnSpPr>
        <p:spPr>
          <a:xfrm>
            <a:off x="3529374" y="1672863"/>
            <a:ext cx="1290276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3004710" y="1458660"/>
            <a:ext cx="461903" cy="461903"/>
          </a:xfrm>
          <a:prstGeom prst="ellipse">
            <a:avLst/>
          </a:prstGeom>
          <a:solidFill>
            <a:srgbClr val="4E484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16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247430" y="2212682"/>
            <a:ext cx="3096469" cy="333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点击输入简要文字内容，文字内容需概括精炼，不用多余的文字修饰，言简意赅的说明分项内容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……</a:t>
            </a:r>
          </a:p>
        </p:txBody>
      </p:sp>
      <p:cxnSp>
        <p:nvCxnSpPr>
          <p:cNvPr id="19" name="直接连接符 18"/>
          <p:cNvCxnSpPr/>
          <p:nvPr/>
        </p:nvCxnSpPr>
        <p:spPr>
          <a:xfrm>
            <a:off x="3707783" y="2398442"/>
            <a:ext cx="1359517" cy="0"/>
          </a:xfrm>
          <a:prstGeom prst="line">
            <a:avLst/>
          </a:prstGeom>
          <a:ln w="6350">
            <a:solidFill>
              <a:srgbClr val="F26932"/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椭圆 19"/>
          <p:cNvSpPr/>
          <p:nvPr/>
        </p:nvSpPr>
        <p:spPr>
          <a:xfrm>
            <a:off x="3192644" y="2165190"/>
            <a:ext cx="461903" cy="461903"/>
          </a:xfrm>
          <a:prstGeom prst="ellipse">
            <a:avLst/>
          </a:prstGeom>
          <a:solidFill>
            <a:srgbClr val="F2693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16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133130" y="2908705"/>
            <a:ext cx="3115519" cy="333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点击输入简要文字内容，文字内容需概括精炼，不用多余的文字修饰，言简意赅的说明分项内容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……</a:t>
            </a:r>
          </a:p>
        </p:txBody>
      </p:sp>
      <p:cxnSp>
        <p:nvCxnSpPr>
          <p:cNvPr id="22" name="直接连接符 21"/>
          <p:cNvCxnSpPr/>
          <p:nvPr/>
        </p:nvCxnSpPr>
        <p:spPr>
          <a:xfrm>
            <a:off x="3641108" y="3094465"/>
            <a:ext cx="1235692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2983094" y="2870736"/>
            <a:ext cx="461903" cy="461903"/>
          </a:xfrm>
          <a:prstGeom prst="ellipse">
            <a:avLst/>
          </a:prstGeom>
          <a:solidFill>
            <a:schemeClr val="bg1">
              <a:lumMod val="6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zh-CN" altLang="en-US" sz="16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087082" y="3553574"/>
            <a:ext cx="3380643" cy="333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点击输入简要文字内容，文字内容需概括精炼，不用多余的文字修饰，言简意赅的说明分项内容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……</a:t>
            </a:r>
          </a:p>
        </p:txBody>
      </p:sp>
      <p:cxnSp>
        <p:nvCxnSpPr>
          <p:cNvPr id="25" name="直接连接符 24"/>
          <p:cNvCxnSpPr/>
          <p:nvPr/>
        </p:nvCxnSpPr>
        <p:spPr>
          <a:xfrm>
            <a:off x="3033079" y="3720284"/>
            <a:ext cx="1634171" cy="0"/>
          </a:xfrm>
          <a:prstGeom prst="line">
            <a:avLst/>
          </a:prstGeom>
          <a:ln w="6350">
            <a:solidFill>
              <a:srgbClr val="265D82"/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椭圆 25"/>
          <p:cNvSpPr/>
          <p:nvPr/>
        </p:nvSpPr>
        <p:spPr>
          <a:xfrm>
            <a:off x="2508415" y="3467982"/>
            <a:ext cx="461903" cy="461903"/>
          </a:xfrm>
          <a:prstGeom prst="ellipse">
            <a:avLst/>
          </a:prstGeom>
          <a:solidFill>
            <a:srgbClr val="E0CB0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endParaRPr lang="zh-CN" altLang="en-US" sz="16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梯形 29"/>
          <p:cNvSpPr/>
          <p:nvPr/>
        </p:nvSpPr>
        <p:spPr>
          <a:xfrm rot="5400000">
            <a:off x="-409576" y="2066925"/>
            <a:ext cx="1257300" cy="438150"/>
          </a:xfrm>
          <a:prstGeom prst="trapezoid">
            <a:avLst>
              <a:gd name="adj" fmla="val 12235"/>
            </a:avLst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36863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drap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" presetClass="entr" presetSubtype="8" decel="4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decel="42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2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75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825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4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6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grpId="0" nodeType="withEffect">
                                  <p:stCondLst>
                                    <p:cond delay="8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animBg="1"/>
      <p:bldP spid="11" grpId="0" animBg="1"/>
      <p:bldP spid="12" grpId="0"/>
      <p:bldP spid="14" grpId="0" animBg="1"/>
      <p:bldP spid="15" grpId="0"/>
      <p:bldP spid="17" grpId="0" animBg="1"/>
      <p:bldP spid="18" grpId="0"/>
      <p:bldP spid="20" grpId="0" animBg="1"/>
      <p:bldP spid="21" grpId="0"/>
      <p:bldP spid="23" grpId="0" animBg="1"/>
      <p:bldP spid="24" grpId="0"/>
      <p:bldP spid="26" grpId="0" animBg="1"/>
      <p:bldP spid="3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0" y="2638425"/>
            <a:ext cx="9144000" cy="14287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组合 27"/>
          <p:cNvGrpSpPr/>
          <p:nvPr/>
        </p:nvGrpSpPr>
        <p:grpSpPr>
          <a:xfrm>
            <a:off x="1123948" y="1038225"/>
            <a:ext cx="1476376" cy="1581146"/>
            <a:chOff x="1114423" y="736269"/>
            <a:chExt cx="1476376" cy="1835478"/>
          </a:xfrm>
        </p:grpSpPr>
        <p:sp>
          <p:nvSpPr>
            <p:cNvPr id="29" name="等腰三角形 19"/>
            <p:cNvSpPr/>
            <p:nvPr/>
          </p:nvSpPr>
          <p:spPr>
            <a:xfrm flipV="1">
              <a:off x="1114423" y="736269"/>
              <a:ext cx="1476376" cy="1835478"/>
            </a:xfrm>
            <a:custGeom>
              <a:avLst/>
              <a:gdLst/>
              <a:ahLst/>
              <a:cxnLst/>
              <a:rect l="l" t="t" r="r" b="b"/>
              <a:pathLst>
                <a:path w="1476376" h="1924049">
                  <a:moveTo>
                    <a:pt x="0" y="1924049"/>
                  </a:moveTo>
                  <a:lnTo>
                    <a:pt x="1476376" y="1924049"/>
                  </a:lnTo>
                  <a:lnTo>
                    <a:pt x="1476376" y="161925"/>
                  </a:lnTo>
                  <a:lnTo>
                    <a:pt x="832105" y="161925"/>
                  </a:lnTo>
                  <a:lnTo>
                    <a:pt x="738189" y="0"/>
                  </a:lnTo>
                  <a:lnTo>
                    <a:pt x="644272" y="161925"/>
                  </a:lnTo>
                  <a:lnTo>
                    <a:pt x="0" y="161925"/>
                  </a:lnTo>
                  <a:close/>
                </a:path>
              </a:pathLst>
            </a:custGeom>
            <a:solidFill>
              <a:schemeClr val="bg1">
                <a:lumMod val="75000"/>
                <a:alpha val="40000"/>
              </a:schemeClr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284349" y="922523"/>
              <a:ext cx="1158875" cy="133981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50000"/>
                </a:lnSpc>
                <a:defRPr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zh-CN" altLang="en-US" dirty="0">
                  <a:solidFill>
                    <a:schemeClr val="bg1">
                      <a:lumMod val="50000"/>
                    </a:schemeClr>
                  </a:solidFill>
                </a:rPr>
                <a:t>点击输入简要文字内容，文字内容需概括精炼，不用多余的文字修饰，言简意赅的说明分项内容</a:t>
              </a:r>
              <a:r>
                <a:rPr lang="en-US" altLang="zh-CN" dirty="0">
                  <a:solidFill>
                    <a:schemeClr val="bg1">
                      <a:lumMod val="50000"/>
                    </a:schemeClr>
                  </a:solidFill>
                </a:rPr>
                <a:t>……</a:t>
              </a: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1302427" y="2825900"/>
            <a:ext cx="1116924" cy="372025"/>
          </a:xfrm>
          <a:prstGeom prst="rect">
            <a:avLst/>
          </a:prstGeom>
          <a:noFill/>
        </p:spPr>
        <p:txBody>
          <a:bodyPr wrap="square" lIns="0" rIns="0" bIns="0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zh-CN" altLang="en-US" sz="1600" b="1" dirty="0">
                <a:solidFill>
                  <a:srgbClr val="01B5B6"/>
                </a:solidFill>
                <a:latin typeface="微软雅黑" pitchFamily="34" charset="-122"/>
                <a:ea typeface="微软雅黑" pitchFamily="34" charset="-122"/>
              </a:rPr>
              <a:t>输入小标题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156616" y="2744998"/>
            <a:ext cx="1177509" cy="415498"/>
          </a:xfrm>
          <a:prstGeom prst="rect">
            <a:avLst/>
          </a:prstGeom>
          <a:noFill/>
        </p:spPr>
        <p:txBody>
          <a:bodyPr wrap="square" lIns="0" rIns="0" bIns="0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zh-CN" altLang="en-US" sz="1600" b="1" dirty="0">
                <a:solidFill>
                  <a:srgbClr val="4E4848"/>
                </a:solidFill>
                <a:latin typeface="微软雅黑" pitchFamily="34" charset="-122"/>
                <a:ea typeface="微软雅黑" pitchFamily="34" charset="-122"/>
              </a:rPr>
              <a:t>输入小标题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257460" y="2099897"/>
            <a:ext cx="1133565" cy="415498"/>
          </a:xfrm>
          <a:prstGeom prst="rect">
            <a:avLst/>
          </a:prstGeom>
          <a:noFill/>
        </p:spPr>
        <p:txBody>
          <a:bodyPr wrap="square" lIns="0" rIns="0" bIns="0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zh-CN" altLang="en-US" sz="1600" b="1" dirty="0">
                <a:solidFill>
                  <a:srgbClr val="F26932"/>
                </a:solidFill>
                <a:latin typeface="微软雅黑" pitchFamily="34" charset="-122"/>
                <a:ea typeface="微软雅黑" pitchFamily="34" charset="-122"/>
              </a:rPr>
              <a:t>输入小标题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137215" y="2114246"/>
            <a:ext cx="1111436" cy="415498"/>
          </a:xfrm>
          <a:prstGeom prst="rect">
            <a:avLst/>
          </a:prstGeom>
          <a:noFill/>
        </p:spPr>
        <p:txBody>
          <a:bodyPr wrap="square" lIns="0" rIns="0" bIns="0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zh-CN" altLang="en-US" sz="1600" b="1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输入小标题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6934198" y="2847974"/>
            <a:ext cx="1476376" cy="1409701"/>
            <a:chOff x="6934198" y="2847974"/>
            <a:chExt cx="1476376" cy="1783403"/>
          </a:xfrm>
        </p:grpSpPr>
        <p:sp>
          <p:nvSpPr>
            <p:cNvPr id="36" name="等腰三角形 19"/>
            <p:cNvSpPr/>
            <p:nvPr/>
          </p:nvSpPr>
          <p:spPr>
            <a:xfrm>
              <a:off x="6934198" y="2847974"/>
              <a:ext cx="1476376" cy="1783403"/>
            </a:xfrm>
            <a:custGeom>
              <a:avLst/>
              <a:gdLst/>
              <a:ahLst/>
              <a:cxnLst/>
              <a:rect l="l" t="t" r="r" b="b"/>
              <a:pathLst>
                <a:path w="1476376" h="1924049">
                  <a:moveTo>
                    <a:pt x="0" y="1924049"/>
                  </a:moveTo>
                  <a:lnTo>
                    <a:pt x="1476376" y="1924049"/>
                  </a:lnTo>
                  <a:lnTo>
                    <a:pt x="1476376" y="161925"/>
                  </a:lnTo>
                  <a:lnTo>
                    <a:pt x="832105" y="161925"/>
                  </a:lnTo>
                  <a:lnTo>
                    <a:pt x="738189" y="0"/>
                  </a:lnTo>
                  <a:lnTo>
                    <a:pt x="644272" y="161925"/>
                  </a:lnTo>
                  <a:lnTo>
                    <a:pt x="0" y="161925"/>
                  </a:lnTo>
                  <a:close/>
                </a:path>
              </a:pathLst>
            </a:custGeom>
            <a:solidFill>
              <a:schemeClr val="bg1">
                <a:lumMod val="75000"/>
                <a:alpha val="40000"/>
              </a:schemeClr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7081245" y="3109392"/>
              <a:ext cx="1195858" cy="146012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50000"/>
                </a:lnSpc>
                <a:defRPr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zh-CN" altLang="en-US" dirty="0">
                  <a:solidFill>
                    <a:schemeClr val="bg1">
                      <a:lumMod val="50000"/>
                    </a:schemeClr>
                  </a:solidFill>
                </a:rPr>
                <a:t>点击输入简要文字内容，文字内容需概括精炼，不用多余的文字修饰，言简意赅的说明分项内容</a:t>
              </a:r>
              <a:r>
                <a:rPr lang="en-US" altLang="zh-CN" dirty="0">
                  <a:solidFill>
                    <a:schemeClr val="bg1">
                      <a:lumMod val="50000"/>
                    </a:schemeClr>
                  </a:solidFill>
                </a:rPr>
                <a:t>……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3095623" y="2838451"/>
            <a:ext cx="1476376" cy="1562099"/>
            <a:chOff x="3095623" y="2838449"/>
            <a:chExt cx="1476376" cy="1783403"/>
          </a:xfrm>
        </p:grpSpPr>
        <p:sp>
          <p:nvSpPr>
            <p:cNvPr id="39" name="等腰三角形 19"/>
            <p:cNvSpPr/>
            <p:nvPr/>
          </p:nvSpPr>
          <p:spPr>
            <a:xfrm>
              <a:off x="3095623" y="2838449"/>
              <a:ext cx="1476376" cy="1783403"/>
            </a:xfrm>
            <a:custGeom>
              <a:avLst/>
              <a:gdLst/>
              <a:ahLst/>
              <a:cxnLst/>
              <a:rect l="l" t="t" r="r" b="b"/>
              <a:pathLst>
                <a:path w="1476376" h="1924049">
                  <a:moveTo>
                    <a:pt x="0" y="1924049"/>
                  </a:moveTo>
                  <a:lnTo>
                    <a:pt x="1476376" y="1924049"/>
                  </a:lnTo>
                  <a:lnTo>
                    <a:pt x="1476376" y="161925"/>
                  </a:lnTo>
                  <a:lnTo>
                    <a:pt x="832105" y="161925"/>
                  </a:lnTo>
                  <a:lnTo>
                    <a:pt x="738189" y="0"/>
                  </a:lnTo>
                  <a:lnTo>
                    <a:pt x="644272" y="161925"/>
                  </a:lnTo>
                  <a:lnTo>
                    <a:pt x="0" y="161925"/>
                  </a:lnTo>
                  <a:close/>
                </a:path>
              </a:pathLst>
            </a:custGeom>
            <a:solidFill>
              <a:schemeClr val="bg1">
                <a:lumMod val="75000"/>
                <a:alpha val="40000"/>
              </a:schemeClr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247861" y="3137865"/>
              <a:ext cx="1217261" cy="13017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50000"/>
                </a:lnSpc>
                <a:defRPr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zh-CN" altLang="en-US" dirty="0">
                  <a:solidFill>
                    <a:schemeClr val="bg1">
                      <a:lumMod val="50000"/>
                    </a:schemeClr>
                  </a:solidFill>
                </a:rPr>
                <a:t>点击输入简要文字内容，文字内容需概括精炼，不用多余的文字修饰，言简意赅的说明分项内容</a:t>
              </a:r>
              <a:r>
                <a:rPr lang="en-US" altLang="zh-CN" dirty="0">
                  <a:solidFill>
                    <a:schemeClr val="bg1">
                      <a:lumMod val="50000"/>
                    </a:schemeClr>
                  </a:solidFill>
                </a:rPr>
                <a:t>……</a:t>
              </a: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4972048" y="1028700"/>
            <a:ext cx="1476376" cy="1571621"/>
            <a:chOff x="4972048" y="764844"/>
            <a:chExt cx="1476376" cy="1835478"/>
          </a:xfrm>
        </p:grpSpPr>
        <p:sp>
          <p:nvSpPr>
            <p:cNvPr id="42" name="等腰三角形 19"/>
            <p:cNvSpPr/>
            <p:nvPr/>
          </p:nvSpPr>
          <p:spPr>
            <a:xfrm flipV="1">
              <a:off x="4972048" y="764844"/>
              <a:ext cx="1476376" cy="1835478"/>
            </a:xfrm>
            <a:custGeom>
              <a:avLst/>
              <a:gdLst/>
              <a:ahLst/>
              <a:cxnLst/>
              <a:rect l="l" t="t" r="r" b="b"/>
              <a:pathLst>
                <a:path w="1476376" h="1924049">
                  <a:moveTo>
                    <a:pt x="0" y="1924049"/>
                  </a:moveTo>
                  <a:lnTo>
                    <a:pt x="1476376" y="1924049"/>
                  </a:lnTo>
                  <a:lnTo>
                    <a:pt x="1476376" y="161925"/>
                  </a:lnTo>
                  <a:lnTo>
                    <a:pt x="832105" y="161925"/>
                  </a:lnTo>
                  <a:lnTo>
                    <a:pt x="738189" y="0"/>
                  </a:lnTo>
                  <a:lnTo>
                    <a:pt x="644272" y="161925"/>
                  </a:lnTo>
                  <a:lnTo>
                    <a:pt x="0" y="161925"/>
                  </a:lnTo>
                  <a:close/>
                </a:path>
              </a:pathLst>
            </a:custGeom>
            <a:solidFill>
              <a:schemeClr val="bg1">
                <a:lumMod val="75000"/>
                <a:alpha val="40000"/>
              </a:schemeClr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145193" y="934737"/>
              <a:ext cx="1157883" cy="13479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50000"/>
                </a:lnSpc>
                <a:defRPr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zh-CN" altLang="en-US" dirty="0">
                  <a:solidFill>
                    <a:schemeClr val="bg1">
                      <a:lumMod val="50000"/>
                    </a:schemeClr>
                  </a:solidFill>
                </a:rPr>
                <a:t>点击输入简要文字内容，文字内容需概括精炼，不用多余的文字修饰，言简意赅的说明分项内容</a:t>
              </a:r>
              <a:r>
                <a:rPr lang="en-US" altLang="zh-CN" dirty="0">
                  <a:solidFill>
                    <a:schemeClr val="bg1">
                      <a:lumMod val="50000"/>
                    </a:schemeClr>
                  </a:solidFill>
                </a:rPr>
                <a:t>……</a:t>
              </a:r>
            </a:p>
          </p:txBody>
        </p:sp>
      </p:grpSp>
      <p:sp>
        <p:nvSpPr>
          <p:cNvPr id="44" name="椭圆 43"/>
          <p:cNvSpPr/>
          <p:nvPr/>
        </p:nvSpPr>
        <p:spPr>
          <a:xfrm>
            <a:off x="1800225" y="2638425"/>
            <a:ext cx="142875" cy="142875"/>
          </a:xfrm>
          <a:prstGeom prst="ellipse">
            <a:avLst/>
          </a:prstGeom>
          <a:solidFill>
            <a:srgbClr val="01B5B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3762375" y="2638425"/>
            <a:ext cx="142875" cy="142875"/>
          </a:xfrm>
          <a:prstGeom prst="ellipse">
            <a:avLst/>
          </a:prstGeom>
          <a:solidFill>
            <a:srgbClr val="F2693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5648325" y="2638425"/>
            <a:ext cx="142875" cy="142875"/>
          </a:xfrm>
          <a:prstGeom prst="ellipse">
            <a:avLst/>
          </a:prstGeom>
          <a:solidFill>
            <a:srgbClr val="4E4848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7610475" y="2647950"/>
            <a:ext cx="142875" cy="142875"/>
          </a:xfrm>
          <a:prstGeom prst="ellipse">
            <a:avLst/>
          </a:prstGeom>
          <a:solidFill>
            <a:srgbClr val="E0CB0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8" name="组合 47"/>
          <p:cNvGrpSpPr/>
          <p:nvPr/>
        </p:nvGrpSpPr>
        <p:grpSpPr>
          <a:xfrm>
            <a:off x="0" y="4411133"/>
            <a:ext cx="9144000" cy="732367"/>
            <a:chOff x="0" y="4411133"/>
            <a:chExt cx="9144000" cy="732367"/>
          </a:xfrm>
        </p:grpSpPr>
        <p:sp>
          <p:nvSpPr>
            <p:cNvPr id="49" name="矩形 48"/>
            <p:cNvSpPr/>
            <p:nvPr/>
          </p:nvSpPr>
          <p:spPr>
            <a:xfrm flipH="1" flipV="1">
              <a:off x="0" y="4524376"/>
              <a:ext cx="9144000" cy="466724"/>
            </a:xfrm>
            <a:prstGeom prst="rect">
              <a:avLst/>
            </a:prstGeom>
            <a:pattFill prst="ltDn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0" name="矩形 2"/>
            <p:cNvSpPr/>
            <p:nvPr/>
          </p:nvSpPr>
          <p:spPr>
            <a:xfrm flipH="1" flipV="1">
              <a:off x="0" y="4411133"/>
              <a:ext cx="9144000" cy="732367"/>
            </a:xfrm>
            <a:custGeom>
              <a:avLst/>
              <a:gdLst/>
              <a:ahLst/>
              <a:cxnLst/>
              <a:rect l="l" t="t" r="r" b="b"/>
              <a:pathLst>
                <a:path w="9144000" h="732367">
                  <a:moveTo>
                    <a:pt x="0" y="0"/>
                  </a:moveTo>
                  <a:lnTo>
                    <a:pt x="9144000" y="0"/>
                  </a:lnTo>
                  <a:lnTo>
                    <a:pt x="9144000" y="336905"/>
                  </a:lnTo>
                  <a:lnTo>
                    <a:pt x="2786666" y="336905"/>
                  </a:lnTo>
                  <a:lnTo>
                    <a:pt x="2604576" y="732367"/>
                  </a:lnTo>
                  <a:lnTo>
                    <a:pt x="0" y="732367"/>
                  </a:lnTo>
                  <a:close/>
                </a:path>
              </a:pathLst>
            </a:custGeom>
            <a:solidFill>
              <a:srgbClr val="01B5B6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sp>
        <p:nvSpPr>
          <p:cNvPr id="51" name="矩形 50"/>
          <p:cNvSpPr/>
          <p:nvPr/>
        </p:nvSpPr>
        <p:spPr>
          <a:xfrm>
            <a:off x="0" y="200025"/>
            <a:ext cx="695325" cy="685800"/>
          </a:xfrm>
          <a:prstGeom prst="rect">
            <a:avLst/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TextBox 51"/>
          <p:cNvSpPr txBox="1"/>
          <p:nvPr/>
        </p:nvSpPr>
        <p:spPr>
          <a:xfrm>
            <a:off x="761336" y="289495"/>
            <a:ext cx="1791363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4E4848"/>
                </a:solidFill>
                <a:latin typeface="微软雅黑" pitchFamily="34" charset="-122"/>
                <a:ea typeface="微软雅黑" pitchFamily="34" charset="-122"/>
              </a:rPr>
              <a:t>输入标题内容</a:t>
            </a:r>
          </a:p>
        </p:txBody>
      </p:sp>
      <p:sp>
        <p:nvSpPr>
          <p:cNvPr id="53" name="矩形 52"/>
          <p:cNvSpPr/>
          <p:nvPr/>
        </p:nvSpPr>
        <p:spPr>
          <a:xfrm>
            <a:off x="739973" y="628520"/>
            <a:ext cx="17915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Fill in the title here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0" y="0"/>
            <a:ext cx="9143999" cy="200025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5968683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" presetClass="entr" presetSubtype="8" decel="4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decel="42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grpId="0" nodeType="withEffect">
                                  <p:stCondLst>
                                    <p:cond delay="4500"/>
                                  </p:stCondLst>
                                  <p:iterate type="lt">
                                    <p:tmPct val="12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5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7" presetClass="entr" presetSubtype="0" fill="hold" nodeType="withEffect">
                                  <p:stCondLst>
                                    <p:cond delay="6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7" presetClass="entr" presetSubtype="0" fill="hold" grpId="0" nodeType="withEffect">
                                  <p:stCondLst>
                                    <p:cond delay="7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8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7" presetClass="entr" presetSubtype="0" fill="hold" nodeType="withEffect">
                                  <p:stCondLst>
                                    <p:cond delay="87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1" grpId="0"/>
      <p:bldP spid="32" grpId="0"/>
      <p:bldP spid="33" grpId="0"/>
      <p:bldP spid="34" grpId="0"/>
      <p:bldP spid="44" grpId="0" animBg="1"/>
      <p:bldP spid="45" grpId="0" animBg="1"/>
      <p:bldP spid="46" grpId="0" animBg="1"/>
      <p:bldP spid="47" grpId="0" animBg="1"/>
      <p:bldP spid="51" grpId="0" animBg="1"/>
      <p:bldP spid="52" grpId="0"/>
      <p:bldP spid="53" grpId="0"/>
      <p:bldP spid="5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组合 49"/>
          <p:cNvGrpSpPr/>
          <p:nvPr/>
        </p:nvGrpSpPr>
        <p:grpSpPr>
          <a:xfrm>
            <a:off x="4835337" y="2747122"/>
            <a:ext cx="1005728" cy="1005728"/>
            <a:chOff x="5664012" y="-281828"/>
            <a:chExt cx="1005728" cy="1005728"/>
          </a:xfrm>
        </p:grpSpPr>
        <p:sp>
          <p:nvSpPr>
            <p:cNvPr id="47" name="对角圆角矩形 46"/>
            <p:cNvSpPr/>
            <p:nvPr/>
          </p:nvSpPr>
          <p:spPr>
            <a:xfrm flipH="1">
              <a:off x="5664012" y="-281828"/>
              <a:ext cx="1005728" cy="1005728"/>
            </a:xfrm>
            <a:prstGeom prst="round2DiagRect">
              <a:avLst>
                <a:gd name="adj1" fmla="val 34072"/>
                <a:gd name="adj2" fmla="val 0"/>
              </a:avLst>
            </a:prstGeom>
            <a:solidFill>
              <a:srgbClr val="4E48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876925" y="-94595"/>
              <a:ext cx="5501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</a:rPr>
                <a:t>04</a:t>
              </a:r>
              <a:endParaRPr lang="zh-CN" altLang="en-US" sz="28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3683372" y="2728072"/>
            <a:ext cx="1005728" cy="1005728"/>
            <a:chOff x="3311897" y="4137772"/>
            <a:chExt cx="1005728" cy="1005728"/>
          </a:xfrm>
        </p:grpSpPr>
        <p:sp>
          <p:nvSpPr>
            <p:cNvPr id="42" name="对角圆角矩形 41"/>
            <p:cNvSpPr/>
            <p:nvPr/>
          </p:nvSpPr>
          <p:spPr>
            <a:xfrm flipH="1" flipV="1">
              <a:off x="3311897" y="4137772"/>
              <a:ext cx="1005728" cy="1005728"/>
            </a:xfrm>
            <a:prstGeom prst="round2DiagRect">
              <a:avLst>
                <a:gd name="adj1" fmla="val 34072"/>
                <a:gd name="adj2" fmla="val 0"/>
              </a:avLst>
            </a:prstGeom>
            <a:solidFill>
              <a:srgbClr val="F269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3581400" y="4344055"/>
              <a:ext cx="5501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</a:rPr>
                <a:t>03</a:t>
              </a:r>
              <a:endParaRPr lang="zh-CN" altLang="en-US" sz="28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833098" y="1603562"/>
            <a:ext cx="1005728" cy="1005728"/>
            <a:chOff x="5042648" y="-739588"/>
            <a:chExt cx="1005728" cy="1005728"/>
          </a:xfrm>
        </p:grpSpPr>
        <p:sp>
          <p:nvSpPr>
            <p:cNvPr id="38" name="对角圆角矩形 37"/>
            <p:cNvSpPr/>
            <p:nvPr/>
          </p:nvSpPr>
          <p:spPr>
            <a:xfrm>
              <a:off x="5042648" y="-739588"/>
              <a:ext cx="1005728" cy="1005728"/>
            </a:xfrm>
            <a:prstGeom prst="round2DiagRect">
              <a:avLst>
                <a:gd name="adj1" fmla="val 34072"/>
                <a:gd name="adj2" fmla="val 0"/>
              </a:avLst>
            </a:prstGeom>
            <a:solidFill>
              <a:srgbClr val="E0CB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219700" y="-523220"/>
              <a:ext cx="5501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</a:rPr>
                <a:t>02</a:t>
              </a:r>
              <a:endParaRPr lang="zh-CN" altLang="en-US" sz="28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3682812" y="1600200"/>
            <a:ext cx="1005728" cy="1005728"/>
            <a:chOff x="3987612" y="-653863"/>
            <a:chExt cx="1005728" cy="1005728"/>
          </a:xfrm>
        </p:grpSpPr>
        <p:sp>
          <p:nvSpPr>
            <p:cNvPr id="33" name="对角圆角矩形 32"/>
            <p:cNvSpPr/>
            <p:nvPr/>
          </p:nvSpPr>
          <p:spPr>
            <a:xfrm flipH="1">
              <a:off x="3987612" y="-653863"/>
              <a:ext cx="1005728" cy="1005728"/>
            </a:xfrm>
            <a:prstGeom prst="round2DiagRect">
              <a:avLst>
                <a:gd name="adj1" fmla="val 34072"/>
                <a:gd name="adj2" fmla="val 0"/>
              </a:avLst>
            </a:prstGeom>
            <a:solidFill>
              <a:srgbClr val="01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238625" y="-447675"/>
              <a:ext cx="5501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</a:rPr>
                <a:t>01</a:t>
              </a:r>
              <a:endParaRPr lang="zh-CN" altLang="en-US" sz="2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 Box 11"/>
          <p:cNvSpPr txBox="1">
            <a:spLocks noChangeArrowheads="1"/>
          </p:cNvSpPr>
          <p:nvPr/>
        </p:nvSpPr>
        <p:spPr bwMode="auto">
          <a:xfrm>
            <a:off x="521589" y="1443192"/>
            <a:ext cx="148337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just" eaLnBrk="1" hangingPunct="1"/>
            <a:r>
              <a:rPr lang="zh-CN" altLang="en-US" sz="1400" b="1" dirty="0">
                <a:solidFill>
                  <a:srgbClr val="17BEDF"/>
                </a:solidFill>
                <a:latin typeface="微软雅黑" pitchFamily="34" charset="-122"/>
                <a:ea typeface="微软雅黑" pitchFamily="34" charset="-122"/>
              </a:rPr>
              <a:t>这里填写小标题</a:t>
            </a:r>
          </a:p>
        </p:txBody>
      </p:sp>
      <p:sp>
        <p:nvSpPr>
          <p:cNvPr id="11" name="矩形 10"/>
          <p:cNvSpPr/>
          <p:nvPr/>
        </p:nvSpPr>
        <p:spPr>
          <a:xfrm>
            <a:off x="522631" y="1801462"/>
            <a:ext cx="2735262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点击输入简要文字内容，文字内容需概括精炼，言简意赅的说明内容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</p:txBody>
      </p:sp>
      <p:cxnSp>
        <p:nvCxnSpPr>
          <p:cNvPr id="12" name="直接连接符 11"/>
          <p:cNvCxnSpPr/>
          <p:nvPr/>
        </p:nvCxnSpPr>
        <p:spPr>
          <a:xfrm>
            <a:off x="492498" y="1775625"/>
            <a:ext cx="3384098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Box 11"/>
          <p:cNvSpPr txBox="1">
            <a:spLocks noChangeArrowheads="1"/>
          </p:cNvSpPr>
          <p:nvPr/>
        </p:nvSpPr>
        <p:spPr bwMode="auto">
          <a:xfrm>
            <a:off x="616839" y="2690967"/>
            <a:ext cx="148337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just" eaLnBrk="1" hangingPunct="1"/>
            <a:r>
              <a:rPr lang="zh-CN" altLang="en-US" sz="1400" b="1" dirty="0">
                <a:solidFill>
                  <a:srgbClr val="F26932"/>
                </a:solidFill>
                <a:latin typeface="微软雅黑" pitchFamily="34" charset="-122"/>
                <a:ea typeface="微软雅黑" pitchFamily="34" charset="-122"/>
              </a:rPr>
              <a:t>这里填写小标题</a:t>
            </a:r>
          </a:p>
        </p:txBody>
      </p:sp>
      <p:sp>
        <p:nvSpPr>
          <p:cNvPr id="14" name="矩形 13"/>
          <p:cNvSpPr/>
          <p:nvPr/>
        </p:nvSpPr>
        <p:spPr>
          <a:xfrm>
            <a:off x="617881" y="3049237"/>
            <a:ext cx="2735262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点击输入简要文字内容，文字内容需概括精炼，言简意赅的说明内容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587748" y="3023400"/>
            <a:ext cx="3323240" cy="0"/>
          </a:xfrm>
          <a:prstGeom prst="line">
            <a:avLst/>
          </a:prstGeom>
          <a:ln>
            <a:solidFill>
              <a:srgbClr val="F26932"/>
            </a:solidFill>
            <a:prstDash val="sys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5519451" y="1799915"/>
            <a:ext cx="3301727" cy="0"/>
          </a:xfrm>
          <a:prstGeom prst="line">
            <a:avLst/>
          </a:prstGeom>
          <a:ln>
            <a:solidFill>
              <a:srgbClr val="E0CB02"/>
            </a:solidFill>
            <a:prstDash val="sys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6046181" y="1825752"/>
            <a:ext cx="2735262" cy="488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6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点击输入简要文字内容，文字内容需概括精炼，言简意赅的说明内容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</p:txBody>
      </p:sp>
      <p:sp>
        <p:nvSpPr>
          <p:cNvPr id="18" name="Text Box 11"/>
          <p:cNvSpPr txBox="1">
            <a:spLocks noChangeArrowheads="1"/>
          </p:cNvSpPr>
          <p:nvPr/>
        </p:nvSpPr>
        <p:spPr bwMode="auto">
          <a:xfrm>
            <a:off x="7338849" y="1467482"/>
            <a:ext cx="148337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just" eaLnBrk="1" hangingPunct="1"/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这里填写小标题</a:t>
            </a:r>
          </a:p>
        </p:txBody>
      </p:sp>
      <p:cxnSp>
        <p:nvCxnSpPr>
          <p:cNvPr id="19" name="直接连接符 18"/>
          <p:cNvCxnSpPr/>
          <p:nvPr/>
        </p:nvCxnSpPr>
        <p:spPr>
          <a:xfrm>
            <a:off x="5673687" y="3038165"/>
            <a:ext cx="3109391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  <a:prstDash val="sys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6008081" y="3064002"/>
            <a:ext cx="2735262" cy="488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6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点击输入简要文字内容，文字内容需概括精炼，言简意赅的说明内容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</p:txBody>
      </p:sp>
      <p:sp>
        <p:nvSpPr>
          <p:cNvPr id="21" name="Text Box 11"/>
          <p:cNvSpPr txBox="1">
            <a:spLocks noChangeArrowheads="1"/>
          </p:cNvSpPr>
          <p:nvPr/>
        </p:nvSpPr>
        <p:spPr bwMode="auto">
          <a:xfrm>
            <a:off x="7300749" y="2705732"/>
            <a:ext cx="148337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just" eaLnBrk="1" hangingPunct="1"/>
            <a:r>
              <a:rPr lang="zh-CN" altLang="en-US" sz="1400" b="1" dirty="0">
                <a:solidFill>
                  <a:srgbClr val="265D82"/>
                </a:solidFill>
                <a:latin typeface="微软雅黑" pitchFamily="34" charset="-122"/>
                <a:ea typeface="微软雅黑" pitchFamily="34" charset="-122"/>
              </a:rPr>
              <a:t>这里填写小标题</a:t>
            </a:r>
          </a:p>
        </p:txBody>
      </p:sp>
      <p:grpSp>
        <p:nvGrpSpPr>
          <p:cNvPr id="26" name="组合 25"/>
          <p:cNvGrpSpPr/>
          <p:nvPr/>
        </p:nvGrpSpPr>
        <p:grpSpPr>
          <a:xfrm>
            <a:off x="0" y="4411133"/>
            <a:ext cx="9144000" cy="732367"/>
            <a:chOff x="0" y="4411133"/>
            <a:chExt cx="9144000" cy="732367"/>
          </a:xfrm>
        </p:grpSpPr>
        <p:sp>
          <p:nvSpPr>
            <p:cNvPr id="27" name="矩形 26"/>
            <p:cNvSpPr/>
            <p:nvPr/>
          </p:nvSpPr>
          <p:spPr>
            <a:xfrm flipH="1" flipV="1">
              <a:off x="0" y="4524376"/>
              <a:ext cx="9144000" cy="466724"/>
            </a:xfrm>
            <a:prstGeom prst="rect">
              <a:avLst/>
            </a:prstGeom>
            <a:pattFill prst="ltDn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8" name="矩形 2"/>
            <p:cNvSpPr/>
            <p:nvPr/>
          </p:nvSpPr>
          <p:spPr>
            <a:xfrm flipH="1" flipV="1">
              <a:off x="0" y="4411133"/>
              <a:ext cx="9144000" cy="732367"/>
            </a:xfrm>
            <a:custGeom>
              <a:avLst/>
              <a:gdLst/>
              <a:ahLst/>
              <a:cxnLst/>
              <a:rect l="l" t="t" r="r" b="b"/>
              <a:pathLst>
                <a:path w="9144000" h="732367">
                  <a:moveTo>
                    <a:pt x="0" y="0"/>
                  </a:moveTo>
                  <a:lnTo>
                    <a:pt x="9144000" y="0"/>
                  </a:lnTo>
                  <a:lnTo>
                    <a:pt x="9144000" y="336905"/>
                  </a:lnTo>
                  <a:lnTo>
                    <a:pt x="2786666" y="336905"/>
                  </a:lnTo>
                  <a:lnTo>
                    <a:pt x="2604576" y="732367"/>
                  </a:lnTo>
                  <a:lnTo>
                    <a:pt x="0" y="732367"/>
                  </a:lnTo>
                  <a:close/>
                </a:path>
              </a:pathLst>
            </a:custGeom>
            <a:solidFill>
              <a:srgbClr val="01B5B6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sp>
        <p:nvSpPr>
          <p:cNvPr id="29" name="矩形 28"/>
          <p:cNvSpPr/>
          <p:nvPr/>
        </p:nvSpPr>
        <p:spPr>
          <a:xfrm>
            <a:off x="0" y="200025"/>
            <a:ext cx="695325" cy="685800"/>
          </a:xfrm>
          <a:prstGeom prst="rect">
            <a:avLst/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761336" y="289495"/>
            <a:ext cx="1791363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4E4848"/>
                </a:solidFill>
                <a:latin typeface="微软雅黑" pitchFamily="34" charset="-122"/>
                <a:ea typeface="微软雅黑" pitchFamily="34" charset="-122"/>
              </a:rPr>
              <a:t>输入标题内容</a:t>
            </a:r>
          </a:p>
        </p:txBody>
      </p:sp>
      <p:sp>
        <p:nvSpPr>
          <p:cNvPr id="31" name="矩形 30"/>
          <p:cNvSpPr/>
          <p:nvPr/>
        </p:nvSpPr>
        <p:spPr>
          <a:xfrm>
            <a:off x="739973" y="628520"/>
            <a:ext cx="17915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Fill in the title here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0" y="0"/>
            <a:ext cx="9143999" cy="200025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56674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" presetClass="entr" presetSubtype="8" decel="4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decel="42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250"/>
                            </p:stCondLst>
                            <p:childTnLst>
                              <p:par>
                                <p:cTn id="28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53" presetClass="entr" presetSubtype="52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53" presetClass="entr" presetSubtype="52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53" presetClass="entr" presetSubtype="52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75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500"/>
                            </p:stCondLst>
                            <p:childTnLst>
                              <p:par>
                                <p:cTn id="7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4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250"/>
                            </p:stCondLst>
                            <p:childTnLst>
                              <p:par>
                                <p:cTn id="7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000"/>
                            </p:stCondLst>
                            <p:childTnLst>
                              <p:par>
                                <p:cTn id="8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8750"/>
                            </p:stCondLst>
                            <p:childTnLst>
                              <p:par>
                                <p:cTn id="9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9500"/>
                            </p:stCondLst>
                            <p:childTnLst>
                              <p:par>
                                <p:cTn id="10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0250"/>
                            </p:stCondLst>
                            <p:childTnLst>
                              <p:par>
                                <p:cTn id="10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3" grpId="0"/>
      <p:bldP spid="14" grpId="0"/>
      <p:bldP spid="17" grpId="0"/>
      <p:bldP spid="18" grpId="0"/>
      <p:bldP spid="20" grpId="0"/>
      <p:bldP spid="21" grpId="0"/>
      <p:bldP spid="29" grpId="0" animBg="1"/>
      <p:bldP spid="30" grpId="0"/>
      <p:bldP spid="31" grpId="0"/>
      <p:bldP spid="3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4141331" y="1327521"/>
            <a:ext cx="923555" cy="775362"/>
            <a:chOff x="1381450" y="1381126"/>
            <a:chExt cx="572531" cy="480663"/>
          </a:xfrm>
        </p:grpSpPr>
        <p:grpSp>
          <p:nvGrpSpPr>
            <p:cNvPr id="8" name="组合 7"/>
            <p:cNvGrpSpPr/>
            <p:nvPr/>
          </p:nvGrpSpPr>
          <p:grpSpPr>
            <a:xfrm>
              <a:off x="1381450" y="1381126"/>
              <a:ext cx="572531" cy="480663"/>
              <a:chOff x="4734600" y="-868425"/>
              <a:chExt cx="935932" cy="785752"/>
            </a:xfrm>
            <a:solidFill>
              <a:schemeClr val="bg1">
                <a:lumMod val="65000"/>
              </a:schemeClr>
            </a:solidFill>
            <a:effectLst/>
          </p:grpSpPr>
          <p:sp>
            <p:nvSpPr>
              <p:cNvPr id="9" name="Freeform 8"/>
              <p:cNvSpPr>
                <a:spLocks noChangeArrowheads="1"/>
              </p:cNvSpPr>
              <p:nvPr/>
            </p:nvSpPr>
            <p:spPr bwMode="auto">
              <a:xfrm>
                <a:off x="5026436" y="-156384"/>
                <a:ext cx="346369" cy="36856"/>
              </a:xfrm>
              <a:custGeom>
                <a:avLst/>
                <a:gdLst>
                  <a:gd name="T0" fmla="*/ 42 w 56"/>
                  <a:gd name="T1" fmla="*/ 0 h 6"/>
                  <a:gd name="T2" fmla="*/ 14 w 56"/>
                  <a:gd name="T3" fmla="*/ 0 h 6"/>
                  <a:gd name="T4" fmla="*/ 10 w 56"/>
                  <a:gd name="T5" fmla="*/ 3 h 6"/>
                  <a:gd name="T6" fmla="*/ 0 w 56"/>
                  <a:gd name="T7" fmla="*/ 6 h 6"/>
                  <a:gd name="T8" fmla="*/ 0 w 56"/>
                  <a:gd name="T9" fmla="*/ 6 h 6"/>
                  <a:gd name="T10" fmla="*/ 56 w 56"/>
                  <a:gd name="T11" fmla="*/ 6 h 6"/>
                  <a:gd name="T12" fmla="*/ 56 w 56"/>
                  <a:gd name="T13" fmla="*/ 6 h 6"/>
                  <a:gd name="T14" fmla="*/ 46 w 56"/>
                  <a:gd name="T15" fmla="*/ 3 h 6"/>
                  <a:gd name="T16" fmla="*/ 42 w 56"/>
                  <a:gd name="T17" fmla="*/ 0 h 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56"/>
                  <a:gd name="T28" fmla="*/ 0 h 6"/>
                  <a:gd name="T29" fmla="*/ 56 w 56"/>
                  <a:gd name="T30" fmla="*/ 6 h 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56" h="6">
                    <a:moveTo>
                      <a:pt x="42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14" y="1"/>
                      <a:pt x="13" y="3"/>
                      <a:pt x="10" y="3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56" y="6"/>
                      <a:pt x="56" y="6"/>
                      <a:pt x="56" y="6"/>
                    </a:cubicBezTo>
                    <a:cubicBezTo>
                      <a:pt x="56" y="6"/>
                      <a:pt x="56" y="6"/>
                      <a:pt x="56" y="6"/>
                    </a:cubicBezTo>
                    <a:cubicBezTo>
                      <a:pt x="56" y="6"/>
                      <a:pt x="56" y="6"/>
                      <a:pt x="46" y="3"/>
                    </a:cubicBezTo>
                    <a:cubicBezTo>
                      <a:pt x="44" y="3"/>
                      <a:pt x="43" y="1"/>
                      <a:pt x="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zh-CN">
                  <a:solidFill>
                    <a:srgbClr val="000000"/>
                  </a:solidFill>
                  <a:effectLst/>
                  <a:latin typeface="方正兰亭细黑_GBK" charset="-122"/>
                  <a:sym typeface="宋体" pitchFamily="2" charset="-122"/>
                </a:endParaRPr>
              </a:p>
            </p:txBody>
          </p:sp>
          <p:sp>
            <p:nvSpPr>
              <p:cNvPr id="10" name="Rectangle 9"/>
              <p:cNvSpPr>
                <a:spLocks noChangeArrowheads="1"/>
              </p:cNvSpPr>
              <p:nvPr/>
            </p:nvSpPr>
            <p:spPr bwMode="auto">
              <a:xfrm>
                <a:off x="5026436" y="-107735"/>
                <a:ext cx="346369" cy="25062"/>
              </a:xfrm>
              <a:prstGeom prst="rect">
                <a:avLst/>
              </a:pr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zh-CN">
                  <a:solidFill>
                    <a:srgbClr val="000000"/>
                  </a:solidFill>
                  <a:effectLst/>
                  <a:latin typeface="方正兰亭细黑_GBK" charset="-122"/>
                  <a:sym typeface="宋体" pitchFamily="2" charset="-122"/>
                </a:endParaRPr>
              </a:p>
            </p:txBody>
          </p:sp>
          <p:sp>
            <p:nvSpPr>
              <p:cNvPr id="11" name="Freeform 10"/>
              <p:cNvSpPr>
                <a:spLocks noChangeArrowheads="1"/>
              </p:cNvSpPr>
              <p:nvPr/>
            </p:nvSpPr>
            <p:spPr bwMode="auto">
              <a:xfrm>
                <a:off x="5088340" y="-231568"/>
                <a:ext cx="222561" cy="61917"/>
              </a:xfrm>
              <a:custGeom>
                <a:avLst/>
                <a:gdLst>
                  <a:gd name="T0" fmla="*/ 32 w 36"/>
                  <a:gd name="T1" fmla="*/ 10 h 10"/>
                  <a:gd name="T2" fmla="*/ 36 w 36"/>
                  <a:gd name="T3" fmla="*/ 0 h 10"/>
                  <a:gd name="T4" fmla="*/ 0 w 36"/>
                  <a:gd name="T5" fmla="*/ 0 h 10"/>
                  <a:gd name="T6" fmla="*/ 5 w 36"/>
                  <a:gd name="T7" fmla="*/ 10 h 10"/>
                  <a:gd name="T8" fmla="*/ 32 w 36"/>
                  <a:gd name="T9" fmla="*/ 10 h 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6"/>
                  <a:gd name="T16" fmla="*/ 0 h 10"/>
                  <a:gd name="T17" fmla="*/ 36 w 36"/>
                  <a:gd name="T18" fmla="*/ 10 h 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6" h="10">
                    <a:moveTo>
                      <a:pt x="32" y="10"/>
                    </a:moveTo>
                    <a:cubicBezTo>
                      <a:pt x="32" y="6"/>
                      <a:pt x="36" y="0"/>
                      <a:pt x="3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5" y="6"/>
                      <a:pt x="5" y="10"/>
                    </a:cubicBezTo>
                    <a:lnTo>
                      <a:pt x="32" y="1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zh-CN">
                  <a:solidFill>
                    <a:srgbClr val="000000"/>
                  </a:solidFill>
                  <a:effectLst/>
                  <a:latin typeface="方正兰亭细黑_GBK" charset="-122"/>
                  <a:sym typeface="宋体" pitchFamily="2" charset="-122"/>
                </a:endParaRPr>
              </a:p>
            </p:txBody>
          </p:sp>
          <p:sp>
            <p:nvSpPr>
              <p:cNvPr id="12" name="Freeform 11"/>
              <p:cNvSpPr>
                <a:spLocks noEditPoints="1" noChangeArrowheads="1"/>
              </p:cNvSpPr>
              <p:nvPr/>
            </p:nvSpPr>
            <p:spPr bwMode="auto">
              <a:xfrm>
                <a:off x="4734600" y="-868425"/>
                <a:ext cx="935932" cy="625063"/>
              </a:xfrm>
              <a:custGeom>
                <a:avLst/>
                <a:gdLst>
                  <a:gd name="T0" fmla="*/ 146 w 151"/>
                  <a:gd name="T1" fmla="*/ 0 h 101"/>
                  <a:gd name="T2" fmla="*/ 5 w 151"/>
                  <a:gd name="T3" fmla="*/ 0 h 101"/>
                  <a:gd name="T4" fmla="*/ 0 w 151"/>
                  <a:gd name="T5" fmla="*/ 5 h 101"/>
                  <a:gd name="T6" fmla="*/ 0 w 151"/>
                  <a:gd name="T7" fmla="*/ 96 h 101"/>
                  <a:gd name="T8" fmla="*/ 5 w 151"/>
                  <a:gd name="T9" fmla="*/ 101 h 101"/>
                  <a:gd name="T10" fmla="*/ 146 w 151"/>
                  <a:gd name="T11" fmla="*/ 101 h 101"/>
                  <a:gd name="T12" fmla="*/ 151 w 151"/>
                  <a:gd name="T13" fmla="*/ 96 h 101"/>
                  <a:gd name="T14" fmla="*/ 151 w 151"/>
                  <a:gd name="T15" fmla="*/ 5 h 101"/>
                  <a:gd name="T16" fmla="*/ 146 w 151"/>
                  <a:gd name="T17" fmla="*/ 0 h 101"/>
                  <a:gd name="T18" fmla="*/ 147 w 151"/>
                  <a:gd name="T19" fmla="*/ 88 h 101"/>
                  <a:gd name="T20" fmla="*/ 146 w 151"/>
                  <a:gd name="T21" fmla="*/ 88 h 101"/>
                  <a:gd name="T22" fmla="*/ 5 w 151"/>
                  <a:gd name="T23" fmla="*/ 88 h 101"/>
                  <a:gd name="T24" fmla="*/ 4 w 151"/>
                  <a:gd name="T25" fmla="*/ 88 h 101"/>
                  <a:gd name="T26" fmla="*/ 4 w 151"/>
                  <a:gd name="T27" fmla="*/ 5 h 101"/>
                  <a:gd name="T28" fmla="*/ 5 w 151"/>
                  <a:gd name="T29" fmla="*/ 4 h 101"/>
                  <a:gd name="T30" fmla="*/ 146 w 151"/>
                  <a:gd name="T31" fmla="*/ 4 h 101"/>
                  <a:gd name="T32" fmla="*/ 147 w 151"/>
                  <a:gd name="T33" fmla="*/ 5 h 101"/>
                  <a:gd name="T34" fmla="*/ 147 w 151"/>
                  <a:gd name="T35" fmla="*/ 88 h 101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51"/>
                  <a:gd name="T55" fmla="*/ 0 h 101"/>
                  <a:gd name="T56" fmla="*/ 151 w 151"/>
                  <a:gd name="T57" fmla="*/ 101 h 101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51" h="101">
                    <a:moveTo>
                      <a:pt x="146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0" y="99"/>
                      <a:pt x="2" y="101"/>
                      <a:pt x="5" y="101"/>
                    </a:cubicBezTo>
                    <a:cubicBezTo>
                      <a:pt x="146" y="101"/>
                      <a:pt x="146" y="101"/>
                      <a:pt x="146" y="101"/>
                    </a:cubicBezTo>
                    <a:cubicBezTo>
                      <a:pt x="149" y="101"/>
                      <a:pt x="151" y="99"/>
                      <a:pt x="151" y="96"/>
                    </a:cubicBezTo>
                    <a:cubicBezTo>
                      <a:pt x="151" y="5"/>
                      <a:pt x="151" y="5"/>
                      <a:pt x="151" y="5"/>
                    </a:cubicBezTo>
                    <a:cubicBezTo>
                      <a:pt x="151" y="2"/>
                      <a:pt x="149" y="0"/>
                      <a:pt x="146" y="0"/>
                    </a:cubicBezTo>
                    <a:close/>
                    <a:moveTo>
                      <a:pt x="147" y="88"/>
                    </a:moveTo>
                    <a:cubicBezTo>
                      <a:pt x="147" y="88"/>
                      <a:pt x="147" y="88"/>
                      <a:pt x="146" y="88"/>
                    </a:cubicBezTo>
                    <a:cubicBezTo>
                      <a:pt x="5" y="88"/>
                      <a:pt x="5" y="88"/>
                      <a:pt x="5" y="88"/>
                    </a:cubicBezTo>
                    <a:cubicBezTo>
                      <a:pt x="5" y="88"/>
                      <a:pt x="4" y="88"/>
                      <a:pt x="4" y="88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5" y="4"/>
                      <a:pt x="5" y="4"/>
                    </a:cubicBezTo>
                    <a:cubicBezTo>
                      <a:pt x="146" y="4"/>
                      <a:pt x="146" y="4"/>
                      <a:pt x="146" y="4"/>
                    </a:cubicBezTo>
                    <a:cubicBezTo>
                      <a:pt x="147" y="4"/>
                      <a:pt x="147" y="5"/>
                      <a:pt x="147" y="5"/>
                    </a:cubicBezTo>
                    <a:lnTo>
                      <a:pt x="147" y="88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zh-CN">
                  <a:solidFill>
                    <a:srgbClr val="000000"/>
                  </a:solidFill>
                  <a:effectLst/>
                  <a:latin typeface="方正兰亭细黑_GBK" charset="-122"/>
                  <a:sym typeface="宋体" pitchFamily="2" charset="-122"/>
                </a:endParaRPr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GlowEdg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9023" y="1396693"/>
              <a:ext cx="352374" cy="346810"/>
            </a:xfrm>
            <a:prstGeom prst="rect">
              <a:avLst/>
            </a:prstGeom>
          </p:spPr>
        </p:pic>
      </p:grpSp>
      <p:grpSp>
        <p:nvGrpSpPr>
          <p:cNvPr id="32" name="组合 31"/>
          <p:cNvGrpSpPr/>
          <p:nvPr/>
        </p:nvGrpSpPr>
        <p:grpSpPr>
          <a:xfrm>
            <a:off x="2895600" y="2103699"/>
            <a:ext cx="3257550" cy="839526"/>
            <a:chOff x="2914650" y="2103699"/>
            <a:chExt cx="3257550" cy="839526"/>
          </a:xfrm>
        </p:grpSpPr>
        <p:cxnSp>
          <p:nvCxnSpPr>
            <p:cNvPr id="22" name="直接连接符 21"/>
            <p:cNvCxnSpPr/>
            <p:nvPr/>
          </p:nvCxnSpPr>
          <p:spPr>
            <a:xfrm>
              <a:off x="3408620" y="2103699"/>
              <a:ext cx="2551814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矩形 30"/>
            <p:cNvSpPr/>
            <p:nvPr/>
          </p:nvSpPr>
          <p:spPr>
            <a:xfrm>
              <a:off x="2914650" y="2114550"/>
              <a:ext cx="3257550" cy="8286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-1" y="2743199"/>
            <a:ext cx="9144001" cy="2400301"/>
            <a:chOff x="-1" y="2743199"/>
            <a:chExt cx="9144001" cy="2400301"/>
          </a:xfrm>
        </p:grpSpPr>
        <p:sp>
          <p:nvSpPr>
            <p:cNvPr id="28" name="梯形 27"/>
            <p:cNvSpPr/>
            <p:nvPr/>
          </p:nvSpPr>
          <p:spPr>
            <a:xfrm>
              <a:off x="-1" y="2743199"/>
              <a:ext cx="9144000" cy="2400297"/>
            </a:xfrm>
            <a:custGeom>
              <a:avLst/>
              <a:gdLst/>
              <a:ahLst/>
              <a:cxnLst/>
              <a:rect l="l" t="t" r="r" b="b"/>
              <a:pathLst>
                <a:path w="9144000" h="2533648">
                  <a:moveTo>
                    <a:pt x="2621917" y="0"/>
                  </a:moveTo>
                  <a:lnTo>
                    <a:pt x="6607808" y="0"/>
                  </a:lnTo>
                  <a:lnTo>
                    <a:pt x="6830871" y="531746"/>
                  </a:lnTo>
                  <a:lnTo>
                    <a:pt x="9144000" y="531746"/>
                  </a:lnTo>
                  <a:lnTo>
                    <a:pt x="9144000" y="2533648"/>
                  </a:lnTo>
                  <a:lnTo>
                    <a:pt x="0" y="2533648"/>
                  </a:lnTo>
                  <a:lnTo>
                    <a:pt x="0" y="531746"/>
                  </a:lnTo>
                  <a:lnTo>
                    <a:pt x="2398855" y="531746"/>
                  </a:lnTo>
                  <a:close/>
                </a:path>
              </a:pathLst>
            </a:custGeom>
            <a:pattFill prst="ltDnDiag">
              <a:fgClr>
                <a:schemeClr val="bg1">
                  <a:lumMod val="7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0" y="4791075"/>
              <a:ext cx="9144000" cy="352425"/>
            </a:xfrm>
            <a:prstGeom prst="rect">
              <a:avLst/>
            </a:prstGeom>
            <a:solidFill>
              <a:srgbClr val="01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矩形 17"/>
          <p:cNvSpPr/>
          <p:nvPr/>
        </p:nvSpPr>
        <p:spPr>
          <a:xfrm>
            <a:off x="0" y="0"/>
            <a:ext cx="9143999" cy="200025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文本框 12"/>
          <p:cNvSpPr txBox="1"/>
          <p:nvPr/>
        </p:nvSpPr>
        <p:spPr>
          <a:xfrm>
            <a:off x="3497102" y="2124150"/>
            <a:ext cx="22198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b="1" spc="300" dirty="0">
                <a:solidFill>
                  <a:srgbClr val="4E484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研究背景</a:t>
            </a:r>
            <a:endParaRPr lang="zh-HK" altLang="en-US" sz="3200" b="1" spc="300" dirty="0">
              <a:solidFill>
                <a:srgbClr val="4E484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梯形 25"/>
          <p:cNvSpPr/>
          <p:nvPr/>
        </p:nvSpPr>
        <p:spPr>
          <a:xfrm flipV="1">
            <a:off x="3305174" y="203194"/>
            <a:ext cx="2552701" cy="317493"/>
          </a:xfrm>
          <a:prstGeom prst="trapezoid">
            <a:avLst>
              <a:gd name="adj" fmla="val 39884"/>
            </a:avLst>
          </a:prstGeom>
          <a:solidFill>
            <a:srgbClr val="019D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梯形 26"/>
          <p:cNvSpPr/>
          <p:nvPr/>
        </p:nvSpPr>
        <p:spPr>
          <a:xfrm flipV="1">
            <a:off x="3400425" y="0"/>
            <a:ext cx="2362200" cy="520700"/>
          </a:xfrm>
          <a:prstGeom prst="trapezoid">
            <a:avLst>
              <a:gd name="adj" fmla="val 9535"/>
            </a:avLst>
          </a:prstGeom>
          <a:solidFill>
            <a:srgbClr val="01B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燕尾形 16"/>
          <p:cNvSpPr/>
          <p:nvPr/>
        </p:nvSpPr>
        <p:spPr>
          <a:xfrm rot="5400000">
            <a:off x="4463354" y="66330"/>
            <a:ext cx="273090" cy="417909"/>
          </a:xfrm>
          <a:prstGeom prst="chevron">
            <a:avLst>
              <a:gd name="adj" fmla="val 7000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2709238" y="2882644"/>
            <a:ext cx="3767762" cy="613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   点击输入简要文字内容，文字内容需概括精炼，不用多余的文字修饰，言简意赅的说明该项内容。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9246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8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fill="hold" grpId="0" nodeType="withEffect" p14:presetBounceEnd="54000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21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2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75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42" presetClass="entr" presetSubtype="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25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12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2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4750"/>
                                      </p:stCondLst>
                                      <p:iterate type="lt">
                                        <p:tmPct val="15000"/>
                                      </p:iterate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41" presetClass="entr" presetSubtype="0" fill="hold" grpId="1" nodeType="withEffect">
                                      <p:stCondLst>
                                        <p:cond delay="6250"/>
                                      </p:stCondLst>
                                      <p:iterate type="lt">
                                        <p:tmPct val="8000"/>
                                      </p:iterate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1000" tmFilter="0,0; .5, 1; 1, 1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2" grpId="0"/>
          <p:bldP spid="26" grpId="0" animBg="1"/>
          <p:bldP spid="27" grpId="0" animBg="1"/>
          <p:bldP spid="17" grpId="0" animBg="1"/>
          <p:bldP spid="3" grpId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8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75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42" presetClass="entr" presetSubtype="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25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12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2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4750"/>
                                      </p:stCondLst>
                                      <p:iterate type="lt">
                                        <p:tmPct val="15000"/>
                                      </p:iterate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41" presetClass="entr" presetSubtype="0" fill="hold" grpId="1" nodeType="withEffect">
                                      <p:stCondLst>
                                        <p:cond delay="6250"/>
                                      </p:stCondLst>
                                      <p:iterate type="lt">
                                        <p:tmPct val="8000"/>
                                      </p:iterate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1000" tmFilter="0,0; .5, 1; 1, 1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2" grpId="0"/>
          <p:bldP spid="26" grpId="0" animBg="1"/>
          <p:bldP spid="27" grpId="0" animBg="1"/>
          <p:bldP spid="17" grpId="0" animBg="1"/>
          <p:bldP spid="3" grpId="1"/>
        </p:bldLst>
      </p:timing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2894</Words>
  <Application>Microsoft Office PowerPoint</Application>
  <PresentationFormat>全屏显示(16:9)</PresentationFormat>
  <Paragraphs>319</Paragraphs>
  <Slides>32</Slides>
  <Notes>32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6" baseType="lpstr">
      <vt:lpstr>Autumn</vt:lpstr>
      <vt:lpstr>新細明體</vt:lpstr>
      <vt:lpstr>方正兰亭细黑_GBK</vt:lpstr>
      <vt:lpstr>华康俪金黑W8</vt:lpstr>
      <vt:lpstr>时尚中黑简体</vt:lpstr>
      <vt:lpstr>宋体</vt:lpstr>
      <vt:lpstr>微软雅黑</vt:lpstr>
      <vt:lpstr>张海山锐谐体</vt:lpstr>
      <vt:lpstr>Arial</vt:lpstr>
      <vt:lpstr>Arial Black</vt:lpstr>
      <vt:lpstr>Calibri</vt:lpstr>
      <vt:lpstr>Impact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熊猫办公PPT</dc:title>
  <dc:creator>熊猫办公</dc:creator>
  <cp:keywords>www.tukuppt.com</cp:keywords>
  <cp:lastModifiedBy>WUHAOTIAN</cp:lastModifiedBy>
  <cp:revision>1</cp:revision>
  <dcterms:created xsi:type="dcterms:W3CDTF">2016-04-19T08:26:42Z</dcterms:created>
  <dcterms:modified xsi:type="dcterms:W3CDTF">2019-05-20T03:33:00Z</dcterms:modified>
</cp:coreProperties>
</file>

<file path=docProps/thumbnail.jpeg>
</file>